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  <p:sldMasterId id="2147483701" r:id="rId2"/>
    <p:sldMasterId id="2147483706" r:id="rId3"/>
  </p:sldMasterIdLst>
  <p:notesMasterIdLst>
    <p:notesMasterId r:id="rId16"/>
  </p:notesMasterIdLst>
  <p:sldIdLst>
    <p:sldId id="464" r:id="rId4"/>
    <p:sldId id="477" r:id="rId5"/>
    <p:sldId id="469" r:id="rId6"/>
    <p:sldId id="403" r:id="rId7"/>
    <p:sldId id="470" r:id="rId8"/>
    <p:sldId id="471" r:id="rId9"/>
    <p:sldId id="472" r:id="rId10"/>
    <p:sldId id="474" r:id="rId11"/>
    <p:sldId id="476" r:id="rId12"/>
    <p:sldId id="473" r:id="rId13"/>
    <p:sldId id="480" r:id="rId14"/>
    <p:sldId id="465" r:id="rId15"/>
  </p:sldIdLst>
  <p:sldSz cx="9144000" cy="5143500" type="screen16x9"/>
  <p:notesSz cx="6858000" cy="9144000"/>
  <p:defaultTextStyle>
    <a:defPPr>
      <a:defRPr lang="en-US"/>
    </a:defPPr>
    <a:lvl1pPr marL="0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342732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685464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028194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370927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1713661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056393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2399124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2741855" algn="l" defTabSz="68546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1" userDrawn="1">
          <p15:clr>
            <a:srgbClr val="A4A3A4"/>
          </p15:clr>
        </p15:guide>
        <p15:guide id="2" pos="3917" userDrawn="1">
          <p15:clr>
            <a:srgbClr val="A4A3A4"/>
          </p15:clr>
        </p15:guide>
        <p15:guide id="3" pos="7661" userDrawn="1">
          <p15:clr>
            <a:srgbClr val="A4A3A4"/>
          </p15:clr>
        </p15:guide>
        <p15:guide id="4" pos="173" userDrawn="1">
          <p15:clr>
            <a:srgbClr val="A4A3A4"/>
          </p15:clr>
        </p15:guide>
        <p15:guide id="5" orient="horz" pos="187" userDrawn="1">
          <p15:clr>
            <a:srgbClr val="A4A3A4"/>
          </p15:clr>
        </p15:guide>
        <p15:guide id="6" orient="horz" pos="4243" userDrawn="1">
          <p15:clr>
            <a:srgbClr val="A4A3A4"/>
          </p15:clr>
        </p15:guide>
        <p15:guide id="7" pos="509" userDrawn="1">
          <p15:clr>
            <a:srgbClr val="A4A3A4"/>
          </p15:clr>
        </p15:guide>
        <p15:guide id="8" pos="2309" userDrawn="1">
          <p15:clr>
            <a:srgbClr val="A4A3A4"/>
          </p15:clr>
        </p15:guide>
        <p15:guide id="9" orient="horz" pos="4075" userDrawn="1">
          <p15:clr>
            <a:srgbClr val="A4A3A4"/>
          </p15:clr>
        </p15:guide>
        <p15:guide id="10" orient="horz" pos="2203" userDrawn="1">
          <p15:clr>
            <a:srgbClr val="A4A3A4"/>
          </p15:clr>
        </p15:guide>
        <p15:guide id="11" orient="horz" pos="3763" userDrawn="1">
          <p15:clr>
            <a:srgbClr val="A4A3A4"/>
          </p15:clr>
        </p15:guide>
        <p15:guide id="12" orient="horz" pos="243">
          <p15:clr>
            <a:srgbClr val="A4A3A4"/>
          </p15:clr>
        </p15:guide>
        <p15:guide id="13" orient="horz" pos="138">
          <p15:clr>
            <a:srgbClr val="A4A3A4"/>
          </p15:clr>
        </p15:guide>
        <p15:guide id="14" orient="horz" pos="3120">
          <p15:clr>
            <a:srgbClr val="A4A3A4"/>
          </p15:clr>
        </p15:guide>
        <p15:guide id="15" orient="horz" pos="2997">
          <p15:clr>
            <a:srgbClr val="A4A3A4"/>
          </p15:clr>
        </p15:guide>
        <p15:guide id="16" orient="horz" pos="1620">
          <p15:clr>
            <a:srgbClr val="A4A3A4"/>
          </p15:clr>
        </p15:guide>
        <p15:guide id="17" orient="horz" pos="2767">
          <p15:clr>
            <a:srgbClr val="A4A3A4"/>
          </p15:clr>
        </p15:guide>
        <p15:guide id="18" pos="2880">
          <p15:clr>
            <a:srgbClr val="A4A3A4"/>
          </p15:clr>
        </p15:guide>
        <p15:guide id="19" pos="5633">
          <p15:clr>
            <a:srgbClr val="A4A3A4"/>
          </p15:clr>
        </p15:guide>
        <p15:guide id="20" pos="127">
          <p15:clr>
            <a:srgbClr val="A4A3A4"/>
          </p15:clr>
        </p15:guide>
        <p15:guide id="21" pos="374">
          <p15:clr>
            <a:srgbClr val="A4A3A4"/>
          </p15:clr>
        </p15:guide>
        <p15:guide id="22" pos="16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ie Hendrickson" initials="KH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96969"/>
    <a:srgbClr val="FF9300"/>
    <a:srgbClr val="00ADBC"/>
    <a:srgbClr val="FFCD00"/>
    <a:srgbClr val="FFFFFF"/>
    <a:srgbClr val="FFB813"/>
    <a:srgbClr val="7665A0"/>
    <a:srgbClr val="5B6770"/>
    <a:srgbClr val="FFB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83" autoAdjust="0"/>
    <p:restoredTop sz="80104" autoAdjust="0"/>
  </p:normalViewPr>
  <p:slideViewPr>
    <p:cSldViewPr snapToGrid="0">
      <p:cViewPr varScale="1">
        <p:scale>
          <a:sx n="100" d="100"/>
          <a:sy n="100" d="100"/>
        </p:scale>
        <p:origin x="168" y="232"/>
      </p:cViewPr>
      <p:guideLst>
        <p:guide orient="horz" pos="331"/>
        <p:guide pos="3917"/>
        <p:guide pos="7661"/>
        <p:guide pos="173"/>
        <p:guide orient="horz" pos="187"/>
        <p:guide orient="horz" pos="4243"/>
        <p:guide pos="509"/>
        <p:guide pos="2309"/>
        <p:guide orient="horz" pos="4075"/>
        <p:guide orient="horz" pos="2203"/>
        <p:guide orient="horz" pos="3763"/>
        <p:guide orient="horz" pos="243"/>
        <p:guide orient="horz" pos="138"/>
        <p:guide orient="horz" pos="3120"/>
        <p:guide orient="horz" pos="2997"/>
        <p:guide orient="horz" pos="1620"/>
        <p:guide orient="horz" pos="2767"/>
        <p:guide pos="2880"/>
        <p:guide pos="5633"/>
        <p:guide pos="127"/>
        <p:guide pos="374"/>
        <p:guide pos="16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07D2D-D193-49EA-AA40-D0161EE95780}" type="datetimeFigureOut">
              <a:rPr lang="en-US" smtClean="0"/>
              <a:t>8/3/20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22C71-FE57-4B9A-AC4B-B46CC73ADB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1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36012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72024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08035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44047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680058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16071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52082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688094" algn="l" defTabSz="67202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Day 3 in our Beginning Python </a:t>
            </a:r>
            <a:r>
              <a:rPr lang="en-US"/>
              <a:t>Challenge!</a:t>
            </a:r>
          </a:p>
          <a:p>
            <a:r>
              <a:rPr lang="en-US"/>
              <a:t>In </a:t>
            </a:r>
            <a:r>
              <a:rPr lang="en-US" dirty="0"/>
              <a:t>this video we’re going to look at for loops, which allow us to use less code to get more done.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21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20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Great job learning about loops today! Check out the activity WS &amp; post your progress once you’ve completed the exercise! I can’t wait to see what you create!</a:t>
            </a:r>
          </a:p>
          <a:p>
            <a:r>
              <a:rPr lang="en-US" dirty="0"/>
              <a:t>--------</a:t>
            </a:r>
          </a:p>
          <a:p>
            <a:r>
              <a:rPr lang="en-US" dirty="0"/>
              <a:t>python, joy of coding, programming, beginners, for loops, range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89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take a look at where we’ve come in the challenge so far.</a:t>
            </a:r>
          </a:p>
          <a:p>
            <a:endParaRPr lang="en-US" dirty="0"/>
          </a:p>
          <a:p>
            <a:r>
              <a:rPr lang="en-US" dirty="0"/>
              <a:t>Now let’s look a little more deeply into how we can automate repetitive tasks with for loops in python.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16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lines or 10, 100, 1000  lines? DRY (Don’t Repeat Yourself)</a:t>
            </a:r>
          </a:p>
          <a:p>
            <a:endParaRPr lang="en-US" dirty="0"/>
          </a:p>
          <a:p>
            <a:r>
              <a:rPr lang="en-US" dirty="0"/>
              <a:t>Imagine you wanted to print out the numbers from 1-100 instead of 1-10 – on the left you would be doing a ton of copy &amp; pasting, on the right, you change 11 to 101 – simple, right?</a:t>
            </a:r>
          </a:p>
          <a:p>
            <a:endParaRPr lang="en-US" dirty="0"/>
          </a:p>
          <a:p>
            <a:r>
              <a:rPr lang="en-US" dirty="0"/>
              <a:t>This is a concept known as DRY – not repeating ourselves. Whenever we’re copying &amp; pasting, it’s usually an indicator that there is a better way, and it’s up to us as programmers to learn that better way.</a:t>
            </a:r>
          </a:p>
          <a:p>
            <a:endParaRPr lang="en-US" dirty="0"/>
          </a:p>
          <a:p>
            <a:r>
              <a:rPr lang="en-US" dirty="0"/>
              <a:t>Let’s dive in deeper into how for loops in python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28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fld id="{111684EF-DFC0-E047-8713-A4D00C6EF4A9}" type="slidenum">
              <a:rPr lang="en-US" sz="1200"/>
              <a:pPr/>
              <a:t>4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/>
              <a:t>Let’s dive in deeper into how for loops in python work.</a:t>
            </a:r>
            <a:endParaRPr lang="en-US" dirty="0">
              <a:latin typeface="Times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93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abstract away a template from our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86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fld id="{111684EF-DFC0-E047-8713-A4D00C6EF4A9}" type="slidenum">
              <a:rPr lang="en-US" sz="1200"/>
              <a:pPr/>
              <a:t>8</a:t>
            </a:fld>
            <a:endParaRPr lang="en-US" sz="120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Times" charset="0"/>
                <a:ea typeface="ＭＳ Ｐゴシック" charset="0"/>
                <a:cs typeface="ＭＳ Ｐゴシック" charset="0"/>
              </a:rPr>
              <a:t>Now let’s dive deeper into the range function. There are actually 3 different ways to call the range function in python</a:t>
            </a:r>
          </a:p>
        </p:txBody>
      </p:sp>
    </p:spTree>
    <p:extLst>
      <p:ext uri="{BB962C8B-B14F-4D97-AF65-F5344CB8AC3E}">
        <p14:creationId xmlns:p14="http://schemas.microsoft.com/office/powerpoint/2010/main" val="15984801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practice! Pause &amp; try on your own!</a:t>
            </a:r>
          </a:p>
          <a:p>
            <a:endParaRPr lang="en-US" dirty="0"/>
          </a:p>
          <a:p>
            <a:r>
              <a:rPr lang="en-US" dirty="0"/>
              <a:t>If you are able to correctly predict the code’s output, it demonstrates that you’ve mastered this form of loop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72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you ready for some challenge problems? Pause &amp; try on your own!</a:t>
            </a:r>
          </a:p>
          <a:p>
            <a:endParaRPr lang="en-US" dirty="0"/>
          </a:p>
          <a:p>
            <a:r>
              <a:rPr lang="en-US" dirty="0"/>
              <a:t>Can’t get from 2 to -10 going up by 4!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91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720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</a:p>
          <a:p>
            <a:pPr marL="0" marR="0" lvl="0" indent="0" algn="l" defTabSz="6720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more details &amp; video walk thru solutions, check out the link to the worksheet.</a:t>
            </a:r>
          </a:p>
          <a:p>
            <a:pPr marL="0" marR="0" lvl="0" indent="0" algn="l" defTabSz="6720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6720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Can’t wait to see you for Day 4, where we learn how to harness the power of programming by writing our own functions!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522C71-FE57-4B9A-AC4B-B46CC73ADB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794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931" y="1056773"/>
            <a:ext cx="8740140" cy="2737967"/>
          </a:xfrm>
        </p:spPr>
        <p:txBody>
          <a:bodyPr/>
          <a:lstStyle>
            <a:lvl2pPr marL="457200" indent="-256032">
              <a:defRPr>
                <a:solidFill>
                  <a:srgbClr val="696969"/>
                </a:solidFill>
              </a:defRPr>
            </a:lvl2pPr>
            <a:lvl4pPr>
              <a:defRPr>
                <a:solidFill>
                  <a:srgbClr val="696969"/>
                </a:solidFill>
              </a:defRPr>
            </a:lvl4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117B38-3616-7242-A37C-1FD434BEF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094" y="4871739"/>
            <a:ext cx="9051906" cy="220499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1000"/>
            </a:lvl1pPr>
          </a:lstStyle>
          <a:p>
            <a:r>
              <a:rPr lang="en-US" dirty="0"/>
              <a:t>© Joy of Coding</a:t>
            </a:r>
          </a:p>
        </p:txBody>
      </p:sp>
    </p:spTree>
    <p:extLst>
      <p:ext uri="{BB962C8B-B14F-4D97-AF65-F5344CB8AC3E}">
        <p14:creationId xmlns:p14="http://schemas.microsoft.com/office/powerpoint/2010/main" val="1981119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A52A-683A-E348-B00D-319C34B8C99A}" type="datetimeFigureOut">
              <a:rPr lang="en-US" smtClean="0"/>
              <a:t>8/3/20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E8C4-8BC9-F64F-A8C0-953827FC6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04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5520" y="841772"/>
            <a:ext cx="4902200" cy="1790700"/>
          </a:xfrm>
          <a:prstGeom prst="rect">
            <a:avLst/>
          </a:prstGeom>
        </p:spPr>
        <p:txBody>
          <a:bodyPr lIns="68580" tIns="34290" rIns="68580" bIns="34290" anchor="b"/>
          <a:lstStyle>
            <a:lvl1pPr algn="l">
              <a:defRPr sz="450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5520" y="2701528"/>
            <a:ext cx="4902200" cy="318549"/>
          </a:xfrm>
          <a:prstGeom prst="rect">
            <a:avLst/>
          </a:prstGeom>
        </p:spPr>
        <p:txBody>
          <a:bodyPr lIns="68580" tIns="34290" rIns="68580" bIns="34290"/>
          <a:lstStyle>
            <a:lvl1pPr marL="0" indent="0" algn="l">
              <a:buNone/>
              <a:defRPr sz="1800">
                <a:solidFill>
                  <a:srgbClr val="000000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F60FDE-3B4E-6342-8968-9546C7E509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" y="1010920"/>
            <a:ext cx="26543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139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0582C7-6FF6-E349-8D2C-5F7B2996E5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850" y="1244600"/>
            <a:ext cx="26543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0288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lIns="68580" tIns="34290" rIns="68580" bIns="34290"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 lIns="68580" tIns="34290" rIns="68580" bIns="34290"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5355355A-278A-4177-940D-D180E0E2D021}" type="datetimeFigureOut">
              <a:rPr lang="en-US" smtClean="0"/>
              <a:t>8/3/20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/>
            <a:r>
              <a:rPr lang="en-US" dirty="0"/>
              <a:t>© Joy of Coding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EC777CF9-132C-43A1-ACE8-EBE6AC215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89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821397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CD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3069C84-65E3-3240-A80A-DBC6E6E39ECE}"/>
              </a:ext>
            </a:extLst>
          </p:cNvPr>
          <p:cNvSpPr/>
          <p:nvPr userDrawn="1"/>
        </p:nvSpPr>
        <p:spPr bwMode="auto">
          <a:xfrm>
            <a:off x="213804" y="1039951"/>
            <a:ext cx="8740375" cy="3785854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696" y="218339"/>
            <a:ext cx="8741880" cy="674749"/>
          </a:xfrm>
          <a:prstGeom prst="rect">
            <a:avLst/>
          </a:prstGeom>
        </p:spPr>
        <p:txBody>
          <a:bodyPr vert="horz" wrap="square" lIns="107524" tIns="67202" rIns="107524" bIns="67202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1026793"/>
            <a:ext cx="8740140" cy="1742310"/>
          </a:xfrm>
          <a:prstGeom prst="rect">
            <a:avLst/>
          </a:prstGeom>
        </p:spPr>
        <p:txBody>
          <a:bodyPr vert="horz" wrap="square" lIns="107524" tIns="67202" rIns="107524" bIns="67202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id" hidden="1"/>
          <p:cNvGrpSpPr>
            <a:grpSpLocks noChangeAspect="1"/>
          </p:cNvGrpSpPr>
          <p:nvPr userDrawn="1"/>
        </p:nvGrpSpPr>
        <p:grpSpPr bwMode="auto">
          <a:xfrm>
            <a:off x="69472" y="71476"/>
            <a:ext cx="8996924" cy="5000569"/>
            <a:chOff x="-631" y="-324"/>
            <a:chExt cx="8936" cy="4968"/>
          </a:xfrm>
        </p:grpSpPr>
        <p:sp>
          <p:nvSpPr>
            <p:cNvPr id="6" name="Rectangle 84"/>
            <p:cNvSpPr>
              <a:spLocks noChangeArrowheads="1"/>
            </p:cNvSpPr>
            <p:nvPr/>
          </p:nvSpPr>
          <p:spPr bwMode="auto">
            <a:xfrm>
              <a:off x="-631" y="-324"/>
              <a:ext cx="8936" cy="4968"/>
            </a:xfrm>
            <a:prstGeom prst="rect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" name="Line 85"/>
            <p:cNvSpPr>
              <a:spLocks noChangeShapeType="1"/>
            </p:cNvSpPr>
            <p:nvPr/>
          </p:nvSpPr>
          <p:spPr bwMode="auto">
            <a:xfrm>
              <a:off x="-631" y="444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8" name="Line 86"/>
            <p:cNvSpPr>
              <a:spLocks noChangeShapeType="1"/>
            </p:cNvSpPr>
            <p:nvPr/>
          </p:nvSpPr>
          <p:spPr bwMode="auto">
            <a:xfrm>
              <a:off x="-631" y="424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9" name="Line 87"/>
            <p:cNvSpPr>
              <a:spLocks noChangeShapeType="1"/>
            </p:cNvSpPr>
            <p:nvPr/>
          </p:nvSpPr>
          <p:spPr bwMode="auto">
            <a:xfrm>
              <a:off x="-631" y="404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0" name="Line 88"/>
            <p:cNvSpPr>
              <a:spLocks noChangeShapeType="1"/>
            </p:cNvSpPr>
            <p:nvPr/>
          </p:nvSpPr>
          <p:spPr bwMode="auto">
            <a:xfrm>
              <a:off x="-631" y="384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1" name="Line 89"/>
            <p:cNvSpPr>
              <a:spLocks noChangeShapeType="1"/>
            </p:cNvSpPr>
            <p:nvPr/>
          </p:nvSpPr>
          <p:spPr bwMode="auto">
            <a:xfrm>
              <a:off x="-631" y="365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2" name="Line 90"/>
            <p:cNvSpPr>
              <a:spLocks noChangeShapeType="1"/>
            </p:cNvSpPr>
            <p:nvPr/>
          </p:nvSpPr>
          <p:spPr bwMode="auto">
            <a:xfrm>
              <a:off x="-631" y="345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3" name="Line 91"/>
            <p:cNvSpPr>
              <a:spLocks noChangeShapeType="1"/>
            </p:cNvSpPr>
            <p:nvPr/>
          </p:nvSpPr>
          <p:spPr bwMode="auto">
            <a:xfrm>
              <a:off x="-631" y="325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4" name="Line 92"/>
            <p:cNvSpPr>
              <a:spLocks noChangeShapeType="1"/>
            </p:cNvSpPr>
            <p:nvPr/>
          </p:nvSpPr>
          <p:spPr bwMode="auto">
            <a:xfrm>
              <a:off x="-631" y="305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5" name="Line 93"/>
            <p:cNvSpPr>
              <a:spLocks noChangeShapeType="1"/>
            </p:cNvSpPr>
            <p:nvPr/>
          </p:nvSpPr>
          <p:spPr bwMode="auto">
            <a:xfrm>
              <a:off x="-631" y="285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6" name="Line 94"/>
            <p:cNvSpPr>
              <a:spLocks noChangeShapeType="1"/>
            </p:cNvSpPr>
            <p:nvPr/>
          </p:nvSpPr>
          <p:spPr bwMode="auto">
            <a:xfrm>
              <a:off x="-631" y="265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7" name="Line 95"/>
            <p:cNvSpPr>
              <a:spLocks noChangeShapeType="1"/>
            </p:cNvSpPr>
            <p:nvPr/>
          </p:nvSpPr>
          <p:spPr bwMode="auto">
            <a:xfrm>
              <a:off x="-631" y="245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8" name="Line 96"/>
            <p:cNvSpPr>
              <a:spLocks noChangeShapeType="1"/>
            </p:cNvSpPr>
            <p:nvPr/>
          </p:nvSpPr>
          <p:spPr bwMode="auto">
            <a:xfrm>
              <a:off x="-631" y="225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9" name="Line 97"/>
            <p:cNvSpPr>
              <a:spLocks noChangeShapeType="1"/>
            </p:cNvSpPr>
            <p:nvPr/>
          </p:nvSpPr>
          <p:spPr bwMode="auto">
            <a:xfrm>
              <a:off x="-631" y="206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0" name="Line 98"/>
            <p:cNvSpPr>
              <a:spLocks noChangeShapeType="1"/>
            </p:cNvSpPr>
            <p:nvPr/>
          </p:nvSpPr>
          <p:spPr bwMode="auto">
            <a:xfrm>
              <a:off x="-631" y="186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1" name="Line 99"/>
            <p:cNvSpPr>
              <a:spLocks noChangeShapeType="1"/>
            </p:cNvSpPr>
            <p:nvPr/>
          </p:nvSpPr>
          <p:spPr bwMode="auto">
            <a:xfrm>
              <a:off x="-631" y="166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2" name="Line 100"/>
            <p:cNvSpPr>
              <a:spLocks noChangeShapeType="1"/>
            </p:cNvSpPr>
            <p:nvPr/>
          </p:nvSpPr>
          <p:spPr bwMode="auto">
            <a:xfrm>
              <a:off x="-631" y="146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3" name="Line 101"/>
            <p:cNvSpPr>
              <a:spLocks noChangeShapeType="1"/>
            </p:cNvSpPr>
            <p:nvPr/>
          </p:nvSpPr>
          <p:spPr bwMode="auto">
            <a:xfrm>
              <a:off x="-631" y="126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4" name="Line 102"/>
            <p:cNvSpPr>
              <a:spLocks noChangeShapeType="1"/>
            </p:cNvSpPr>
            <p:nvPr/>
          </p:nvSpPr>
          <p:spPr bwMode="auto">
            <a:xfrm>
              <a:off x="-631" y="106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5" name="Line 103"/>
            <p:cNvSpPr>
              <a:spLocks noChangeShapeType="1"/>
            </p:cNvSpPr>
            <p:nvPr/>
          </p:nvSpPr>
          <p:spPr bwMode="auto">
            <a:xfrm>
              <a:off x="-631" y="86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6" name="Line 104"/>
            <p:cNvSpPr>
              <a:spLocks noChangeShapeType="1"/>
            </p:cNvSpPr>
            <p:nvPr/>
          </p:nvSpPr>
          <p:spPr bwMode="auto">
            <a:xfrm>
              <a:off x="-631" y="67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7" name="Line 105"/>
            <p:cNvSpPr>
              <a:spLocks noChangeShapeType="1"/>
            </p:cNvSpPr>
            <p:nvPr/>
          </p:nvSpPr>
          <p:spPr bwMode="auto">
            <a:xfrm>
              <a:off x="-631" y="47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8" name="Line 106"/>
            <p:cNvSpPr>
              <a:spLocks noChangeShapeType="1"/>
            </p:cNvSpPr>
            <p:nvPr/>
          </p:nvSpPr>
          <p:spPr bwMode="auto">
            <a:xfrm>
              <a:off x="-631" y="27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9" name="Line 107"/>
            <p:cNvSpPr>
              <a:spLocks noChangeShapeType="1"/>
            </p:cNvSpPr>
            <p:nvPr/>
          </p:nvSpPr>
          <p:spPr bwMode="auto">
            <a:xfrm>
              <a:off x="-631" y="7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0" name="Line 108"/>
            <p:cNvSpPr>
              <a:spLocks noChangeShapeType="1"/>
            </p:cNvSpPr>
            <p:nvPr/>
          </p:nvSpPr>
          <p:spPr bwMode="auto">
            <a:xfrm>
              <a:off x="-631" y="-12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1" name="Line 109"/>
            <p:cNvSpPr>
              <a:spLocks noChangeShapeType="1"/>
            </p:cNvSpPr>
            <p:nvPr/>
          </p:nvSpPr>
          <p:spPr bwMode="auto">
            <a:xfrm>
              <a:off x="810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2" name="Line 110"/>
            <p:cNvSpPr>
              <a:spLocks noChangeShapeType="1"/>
            </p:cNvSpPr>
            <p:nvPr/>
          </p:nvSpPr>
          <p:spPr bwMode="auto">
            <a:xfrm>
              <a:off x="790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3" name="Line 111"/>
            <p:cNvSpPr>
              <a:spLocks noChangeShapeType="1"/>
            </p:cNvSpPr>
            <p:nvPr/>
          </p:nvSpPr>
          <p:spPr bwMode="auto">
            <a:xfrm>
              <a:off x="770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4" name="Line 112"/>
            <p:cNvSpPr>
              <a:spLocks noChangeShapeType="1"/>
            </p:cNvSpPr>
            <p:nvPr/>
          </p:nvSpPr>
          <p:spPr bwMode="auto">
            <a:xfrm>
              <a:off x="751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5" name="Line 113"/>
            <p:cNvSpPr>
              <a:spLocks noChangeShapeType="1"/>
            </p:cNvSpPr>
            <p:nvPr/>
          </p:nvSpPr>
          <p:spPr bwMode="auto">
            <a:xfrm>
              <a:off x="731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6" name="Line 114"/>
            <p:cNvSpPr>
              <a:spLocks noChangeShapeType="1"/>
            </p:cNvSpPr>
            <p:nvPr/>
          </p:nvSpPr>
          <p:spPr bwMode="auto">
            <a:xfrm>
              <a:off x="711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7" name="Line 115"/>
            <p:cNvSpPr>
              <a:spLocks noChangeShapeType="1"/>
            </p:cNvSpPr>
            <p:nvPr/>
          </p:nvSpPr>
          <p:spPr bwMode="auto">
            <a:xfrm>
              <a:off x="691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8" name="Line 116"/>
            <p:cNvSpPr>
              <a:spLocks noChangeShapeType="1"/>
            </p:cNvSpPr>
            <p:nvPr/>
          </p:nvSpPr>
          <p:spPr bwMode="auto">
            <a:xfrm>
              <a:off x="671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9" name="Line 117"/>
            <p:cNvSpPr>
              <a:spLocks noChangeShapeType="1"/>
            </p:cNvSpPr>
            <p:nvPr/>
          </p:nvSpPr>
          <p:spPr bwMode="auto">
            <a:xfrm>
              <a:off x="651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0" name="Line 118"/>
            <p:cNvSpPr>
              <a:spLocks noChangeShapeType="1"/>
            </p:cNvSpPr>
            <p:nvPr/>
          </p:nvSpPr>
          <p:spPr bwMode="auto">
            <a:xfrm>
              <a:off x="631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1" name="Line 119"/>
            <p:cNvSpPr>
              <a:spLocks noChangeShapeType="1"/>
            </p:cNvSpPr>
            <p:nvPr/>
          </p:nvSpPr>
          <p:spPr bwMode="auto">
            <a:xfrm>
              <a:off x="612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2" name="Line 120"/>
            <p:cNvSpPr>
              <a:spLocks noChangeShapeType="1"/>
            </p:cNvSpPr>
            <p:nvPr/>
          </p:nvSpPr>
          <p:spPr bwMode="auto">
            <a:xfrm>
              <a:off x="592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3" name="Line 121"/>
            <p:cNvSpPr>
              <a:spLocks noChangeShapeType="1"/>
            </p:cNvSpPr>
            <p:nvPr/>
          </p:nvSpPr>
          <p:spPr bwMode="auto">
            <a:xfrm>
              <a:off x="572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4" name="Line 122"/>
            <p:cNvSpPr>
              <a:spLocks noChangeShapeType="1"/>
            </p:cNvSpPr>
            <p:nvPr/>
          </p:nvSpPr>
          <p:spPr bwMode="auto">
            <a:xfrm>
              <a:off x="552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5" name="Line 123"/>
            <p:cNvSpPr>
              <a:spLocks noChangeShapeType="1"/>
            </p:cNvSpPr>
            <p:nvPr/>
          </p:nvSpPr>
          <p:spPr bwMode="auto">
            <a:xfrm>
              <a:off x="532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6" name="Line 124"/>
            <p:cNvSpPr>
              <a:spLocks noChangeShapeType="1"/>
            </p:cNvSpPr>
            <p:nvPr/>
          </p:nvSpPr>
          <p:spPr bwMode="auto">
            <a:xfrm>
              <a:off x="512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7" name="Line 125"/>
            <p:cNvSpPr>
              <a:spLocks noChangeShapeType="1"/>
            </p:cNvSpPr>
            <p:nvPr/>
          </p:nvSpPr>
          <p:spPr bwMode="auto">
            <a:xfrm>
              <a:off x="492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8" name="Line 126"/>
            <p:cNvSpPr>
              <a:spLocks noChangeShapeType="1"/>
            </p:cNvSpPr>
            <p:nvPr/>
          </p:nvSpPr>
          <p:spPr bwMode="auto">
            <a:xfrm>
              <a:off x="473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9" name="Line 127"/>
            <p:cNvSpPr>
              <a:spLocks noChangeShapeType="1"/>
            </p:cNvSpPr>
            <p:nvPr/>
          </p:nvSpPr>
          <p:spPr bwMode="auto">
            <a:xfrm>
              <a:off x="453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0" name="Line 128"/>
            <p:cNvSpPr>
              <a:spLocks noChangeShapeType="1"/>
            </p:cNvSpPr>
            <p:nvPr/>
          </p:nvSpPr>
          <p:spPr bwMode="auto">
            <a:xfrm>
              <a:off x="43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1" name="Line 129"/>
            <p:cNvSpPr>
              <a:spLocks noChangeShapeType="1"/>
            </p:cNvSpPr>
            <p:nvPr/>
          </p:nvSpPr>
          <p:spPr bwMode="auto">
            <a:xfrm>
              <a:off x="41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2" name="Line 130"/>
            <p:cNvSpPr>
              <a:spLocks noChangeShapeType="1"/>
            </p:cNvSpPr>
            <p:nvPr/>
          </p:nvSpPr>
          <p:spPr bwMode="auto">
            <a:xfrm>
              <a:off x="39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3" name="Line 131"/>
            <p:cNvSpPr>
              <a:spLocks noChangeShapeType="1"/>
            </p:cNvSpPr>
            <p:nvPr/>
          </p:nvSpPr>
          <p:spPr bwMode="auto">
            <a:xfrm>
              <a:off x="37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4" name="Line 132"/>
            <p:cNvSpPr>
              <a:spLocks noChangeShapeType="1"/>
            </p:cNvSpPr>
            <p:nvPr/>
          </p:nvSpPr>
          <p:spPr bwMode="auto">
            <a:xfrm>
              <a:off x="35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5" name="Line 133"/>
            <p:cNvSpPr>
              <a:spLocks noChangeShapeType="1"/>
            </p:cNvSpPr>
            <p:nvPr/>
          </p:nvSpPr>
          <p:spPr bwMode="auto">
            <a:xfrm>
              <a:off x="333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6" name="Line 134"/>
            <p:cNvSpPr>
              <a:spLocks noChangeShapeType="1"/>
            </p:cNvSpPr>
            <p:nvPr/>
          </p:nvSpPr>
          <p:spPr bwMode="auto">
            <a:xfrm>
              <a:off x="313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7" name="Line 135"/>
            <p:cNvSpPr>
              <a:spLocks noChangeShapeType="1"/>
            </p:cNvSpPr>
            <p:nvPr/>
          </p:nvSpPr>
          <p:spPr bwMode="auto">
            <a:xfrm>
              <a:off x="294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8" name="Line 136"/>
            <p:cNvSpPr>
              <a:spLocks noChangeShapeType="1"/>
            </p:cNvSpPr>
            <p:nvPr/>
          </p:nvSpPr>
          <p:spPr bwMode="auto">
            <a:xfrm>
              <a:off x="274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9" name="Line 137"/>
            <p:cNvSpPr>
              <a:spLocks noChangeShapeType="1"/>
            </p:cNvSpPr>
            <p:nvPr/>
          </p:nvSpPr>
          <p:spPr bwMode="auto">
            <a:xfrm>
              <a:off x="254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0" name="Line 138"/>
            <p:cNvSpPr>
              <a:spLocks noChangeShapeType="1"/>
            </p:cNvSpPr>
            <p:nvPr/>
          </p:nvSpPr>
          <p:spPr bwMode="auto">
            <a:xfrm>
              <a:off x="234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1" name="Line 139"/>
            <p:cNvSpPr>
              <a:spLocks noChangeShapeType="1"/>
            </p:cNvSpPr>
            <p:nvPr/>
          </p:nvSpPr>
          <p:spPr bwMode="auto">
            <a:xfrm>
              <a:off x="214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2" name="Line 140"/>
            <p:cNvSpPr>
              <a:spLocks noChangeShapeType="1"/>
            </p:cNvSpPr>
            <p:nvPr/>
          </p:nvSpPr>
          <p:spPr bwMode="auto">
            <a:xfrm>
              <a:off x="194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3" name="Line 141"/>
            <p:cNvSpPr>
              <a:spLocks noChangeShapeType="1"/>
            </p:cNvSpPr>
            <p:nvPr/>
          </p:nvSpPr>
          <p:spPr bwMode="auto">
            <a:xfrm>
              <a:off x="174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4" name="Line 142"/>
            <p:cNvSpPr>
              <a:spLocks noChangeShapeType="1"/>
            </p:cNvSpPr>
            <p:nvPr/>
          </p:nvSpPr>
          <p:spPr bwMode="auto">
            <a:xfrm>
              <a:off x="155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5" name="Line 143"/>
            <p:cNvSpPr>
              <a:spLocks noChangeShapeType="1"/>
            </p:cNvSpPr>
            <p:nvPr/>
          </p:nvSpPr>
          <p:spPr bwMode="auto">
            <a:xfrm>
              <a:off x="135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6" name="Line 144"/>
            <p:cNvSpPr>
              <a:spLocks noChangeShapeType="1"/>
            </p:cNvSpPr>
            <p:nvPr/>
          </p:nvSpPr>
          <p:spPr bwMode="auto">
            <a:xfrm>
              <a:off x="115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7" name="Line 145"/>
            <p:cNvSpPr>
              <a:spLocks noChangeShapeType="1"/>
            </p:cNvSpPr>
            <p:nvPr/>
          </p:nvSpPr>
          <p:spPr bwMode="auto">
            <a:xfrm>
              <a:off x="95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8" name="Line 146"/>
            <p:cNvSpPr>
              <a:spLocks noChangeShapeType="1"/>
            </p:cNvSpPr>
            <p:nvPr/>
          </p:nvSpPr>
          <p:spPr bwMode="auto">
            <a:xfrm>
              <a:off x="75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9" name="Line 147"/>
            <p:cNvSpPr>
              <a:spLocks noChangeShapeType="1"/>
            </p:cNvSpPr>
            <p:nvPr/>
          </p:nvSpPr>
          <p:spPr bwMode="auto">
            <a:xfrm>
              <a:off x="55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0" name="Line 148"/>
            <p:cNvSpPr>
              <a:spLocks noChangeShapeType="1"/>
            </p:cNvSpPr>
            <p:nvPr/>
          </p:nvSpPr>
          <p:spPr bwMode="auto">
            <a:xfrm>
              <a:off x="36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1" name="Line 149"/>
            <p:cNvSpPr>
              <a:spLocks noChangeShapeType="1"/>
            </p:cNvSpPr>
            <p:nvPr/>
          </p:nvSpPr>
          <p:spPr bwMode="auto">
            <a:xfrm>
              <a:off x="16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2" name="Line 150"/>
            <p:cNvSpPr>
              <a:spLocks noChangeShapeType="1"/>
            </p:cNvSpPr>
            <p:nvPr/>
          </p:nvSpPr>
          <p:spPr bwMode="auto">
            <a:xfrm>
              <a:off x="-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3" name="Line 151"/>
            <p:cNvSpPr>
              <a:spLocks noChangeShapeType="1"/>
            </p:cNvSpPr>
            <p:nvPr/>
          </p:nvSpPr>
          <p:spPr bwMode="auto">
            <a:xfrm>
              <a:off x="-23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4" name="Line 152"/>
            <p:cNvSpPr>
              <a:spLocks noChangeShapeType="1"/>
            </p:cNvSpPr>
            <p:nvPr/>
          </p:nvSpPr>
          <p:spPr bwMode="auto">
            <a:xfrm>
              <a:off x="-4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</p:grpSp>
      <p:sp>
        <p:nvSpPr>
          <p:cNvPr id="75" name="Footer Placeholder 4">
            <a:extLst>
              <a:ext uri="{FF2B5EF4-FFF2-40B4-BE49-F238E27FC236}">
                <a16:creationId xmlns:a16="http://schemas.microsoft.com/office/drawing/2014/main" id="{CFA108DC-830C-4C45-8A79-00E5B005F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094" y="4871739"/>
            <a:ext cx="9051906" cy="220499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1000"/>
            </a:lvl1pPr>
          </a:lstStyle>
          <a:p>
            <a:r>
              <a:rPr lang="en-US"/>
              <a:t>© Joy of Coding</a:t>
            </a:r>
            <a:endParaRPr lang="en-US" dirty="0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2C538DDF-30F1-4D48-B008-9C4127E2B0D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735" y="4043679"/>
            <a:ext cx="968543" cy="96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1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7" r:id="rId2"/>
  </p:sldLayoutIdLst>
  <p:transition>
    <p:fade/>
  </p:transition>
  <p:txStyles>
    <p:titleStyle>
      <a:lvl1pPr algn="ctr" defTabSz="685232" rtl="0" eaLnBrk="1" latinLnBrk="0" hangingPunct="1">
        <a:lnSpc>
          <a:spcPct val="90000"/>
        </a:lnSpc>
        <a:spcBef>
          <a:spcPct val="0"/>
        </a:spcBef>
        <a:buNone/>
        <a:defRPr lang="en-US" sz="4000" b="1" kern="1200" cap="none" spc="-11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Avenir Roman" panose="02000503020000020003" pitchFamily="2" charset="0"/>
          <a:ea typeface="+mn-ea"/>
          <a:cs typeface="Avenir Roman" panose="02000503020000020003" pitchFamily="2" charset="0"/>
        </a:defRPr>
      </a:lvl1pPr>
    </p:titleStyle>
    <p:bodyStyle>
      <a:lvl1pPr marL="251909" marR="0" indent="-251909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28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57200" marR="0" indent="-256032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Courier New" panose="02070309020205020404" pitchFamily="49" charset="0"/>
        <a:buChar char="o"/>
        <a:tabLst/>
        <a:defRPr sz="2400" kern="1200" spc="0" baseline="0">
          <a:solidFill>
            <a:srgbClr val="696969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87788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8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55726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§"/>
        <a:tabLst/>
        <a:defRPr sz="1500" kern="1200" spc="0" baseline="0">
          <a:solidFill>
            <a:srgbClr val="696969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923667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5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884387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7005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69621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2236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42616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85232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849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70464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081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55697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98313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4093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9">
          <p15:clr>
            <a:srgbClr val="5ACBF0"/>
          </p15:clr>
        </p15:guide>
        <p15:guide id="2" pos="57">
          <p15:clr>
            <a:srgbClr val="5ACBF0"/>
          </p15:clr>
        </p15:guide>
        <p15:guide id="3" orient="horz" pos="731">
          <p15:clr>
            <a:srgbClr val="A4A3A4"/>
          </p15:clr>
        </p15:guide>
        <p15:guide id="4" orient="horz" pos="1403">
          <p15:clr>
            <a:srgbClr val="A4A3A4"/>
          </p15:clr>
        </p15:guide>
        <p15:guide id="5" orient="horz" pos="2075">
          <p15:clr>
            <a:srgbClr val="A4A3A4"/>
          </p15:clr>
        </p15:guide>
        <p15:guide id="6" orient="horz" pos="2915">
          <p15:clr>
            <a:srgbClr val="A4A3A4"/>
          </p15:clr>
        </p15:guide>
        <p15:guide id="7" orient="horz" pos="3083">
          <p15:clr>
            <a:srgbClr val="A4A3A4"/>
          </p15:clr>
        </p15:guide>
        <p15:guide id="8" orient="horz" pos="4091">
          <p15:clr>
            <a:srgbClr val="A4A3A4"/>
          </p15:clr>
        </p15:guide>
        <p15:guide id="9" orient="horz" pos="4259">
          <p15:clr>
            <a:srgbClr val="5ACBF0"/>
          </p15:clr>
        </p15:guide>
        <p15:guide id="10" pos="224">
          <p15:clr>
            <a:srgbClr val="A4A3A4"/>
          </p15:clr>
        </p15:guide>
        <p15:guide id="11" pos="560">
          <p15:clr>
            <a:srgbClr val="A4A3A4"/>
          </p15:clr>
        </p15:guide>
        <p15:guide id="12" pos="2405">
          <p15:clr>
            <a:srgbClr val="A4A3A4"/>
          </p15:clr>
        </p15:guide>
        <p15:guide id="13" pos="2573">
          <p15:clr>
            <a:srgbClr val="A4A3A4"/>
          </p15:clr>
        </p15:guide>
        <p15:guide id="14" pos="3579">
          <p15:clr>
            <a:srgbClr val="A4A3A4"/>
          </p15:clr>
        </p15:guide>
        <p15:guide id="15" pos="4086">
          <p15:clr>
            <a:srgbClr val="A4A3A4"/>
          </p15:clr>
        </p15:guide>
        <p15:guide id="16" pos="4758">
          <p15:clr>
            <a:srgbClr val="A4A3A4"/>
          </p15:clr>
        </p15:guide>
        <p15:guide id="17" pos="5261">
          <p15:clr>
            <a:srgbClr val="A4A3A4"/>
          </p15:clr>
        </p15:guide>
        <p15:guide id="18" pos="5933">
          <p15:clr>
            <a:srgbClr val="A4A3A4"/>
          </p15:clr>
        </p15:guide>
        <p15:guide id="19" pos="6101">
          <p15:clr>
            <a:srgbClr val="A4A3A4"/>
          </p15:clr>
        </p15:guide>
        <p15:guide id="20" pos="6939">
          <p15:clr>
            <a:srgbClr val="A4A3A4"/>
          </p15:clr>
        </p15:guide>
        <p15:guide id="21" pos="7611">
          <p15:clr>
            <a:srgbClr val="5ACBF0"/>
          </p15:clr>
        </p15:guide>
        <p15:guide id="22" pos="393">
          <p15:clr>
            <a:srgbClr val="A4A3A4"/>
          </p15:clr>
        </p15:guide>
        <p15:guide id="23" pos="728">
          <p15:clr>
            <a:srgbClr val="A4A3A4"/>
          </p15:clr>
        </p15:guide>
        <p15:guide id="24" pos="896">
          <p15:clr>
            <a:srgbClr val="A4A3A4"/>
          </p15:clr>
        </p15:guide>
        <p15:guide id="25" pos="1062">
          <p15:clr>
            <a:srgbClr val="A4A3A4"/>
          </p15:clr>
        </p15:guide>
        <p15:guide id="26" pos="1230">
          <p15:clr>
            <a:srgbClr val="A4A3A4"/>
          </p15:clr>
        </p15:guide>
        <p15:guide id="27" pos="1398">
          <p15:clr>
            <a:srgbClr val="A4A3A4"/>
          </p15:clr>
        </p15:guide>
        <p15:guide id="28" pos="1734">
          <p15:clr>
            <a:srgbClr val="A4A3A4"/>
          </p15:clr>
        </p15:guide>
        <p15:guide id="29" pos="1565">
          <p15:clr>
            <a:srgbClr val="A4A3A4"/>
          </p15:clr>
        </p15:guide>
        <p15:guide id="30" pos="1902">
          <p15:clr>
            <a:srgbClr val="A4A3A4"/>
          </p15:clr>
        </p15:guide>
        <p15:guide id="31" pos="2069">
          <p15:clr>
            <a:srgbClr val="A4A3A4"/>
          </p15:clr>
        </p15:guide>
        <p15:guide id="32" pos="2237">
          <p15:clr>
            <a:srgbClr val="A4A3A4"/>
          </p15:clr>
        </p15:guide>
        <p15:guide id="33" pos="2741">
          <p15:clr>
            <a:srgbClr val="A4A3A4"/>
          </p15:clr>
        </p15:guide>
        <p15:guide id="34" pos="2909">
          <p15:clr>
            <a:srgbClr val="A4A3A4"/>
          </p15:clr>
        </p15:guide>
        <p15:guide id="35" pos="3077">
          <p15:clr>
            <a:srgbClr val="A4A3A4"/>
          </p15:clr>
        </p15:guide>
        <p15:guide id="36" pos="3245">
          <p15:clr>
            <a:srgbClr val="A4A3A4"/>
          </p15:clr>
        </p15:guide>
        <p15:guide id="37" pos="3413">
          <p15:clr>
            <a:srgbClr val="A4A3A4"/>
          </p15:clr>
        </p15:guide>
        <p15:guide id="38" pos="3918">
          <p15:clr>
            <a:srgbClr val="A4A3A4"/>
          </p15:clr>
        </p15:guide>
        <p15:guide id="39" pos="3749">
          <p15:clr>
            <a:srgbClr val="A4A3A4"/>
          </p15:clr>
        </p15:guide>
        <p15:guide id="40" pos="4589">
          <p15:clr>
            <a:srgbClr val="A4A3A4"/>
          </p15:clr>
        </p15:guide>
        <p15:guide id="41" pos="4422">
          <p15:clr>
            <a:srgbClr val="A4A3A4"/>
          </p15:clr>
        </p15:guide>
        <p15:guide id="42" pos="4254">
          <p15:clr>
            <a:srgbClr val="A4A3A4"/>
          </p15:clr>
        </p15:guide>
        <p15:guide id="43" pos="5093">
          <p15:clr>
            <a:srgbClr val="A4A3A4"/>
          </p15:clr>
        </p15:guide>
        <p15:guide id="44" pos="4925">
          <p15:clr>
            <a:srgbClr val="A4A3A4"/>
          </p15:clr>
        </p15:guide>
        <p15:guide id="45" pos="5429">
          <p15:clr>
            <a:srgbClr val="A4A3A4"/>
          </p15:clr>
        </p15:guide>
        <p15:guide id="46" pos="5597">
          <p15:clr>
            <a:srgbClr val="A4A3A4"/>
          </p15:clr>
        </p15:guide>
        <p15:guide id="47" pos="5765">
          <p15:clr>
            <a:srgbClr val="A4A3A4"/>
          </p15:clr>
        </p15:guide>
        <p15:guide id="48" pos="6269">
          <p15:clr>
            <a:srgbClr val="A4A3A4"/>
          </p15:clr>
        </p15:guide>
        <p15:guide id="49" pos="6437">
          <p15:clr>
            <a:srgbClr val="A4A3A4"/>
          </p15:clr>
        </p15:guide>
        <p15:guide id="50" pos="6603">
          <p15:clr>
            <a:srgbClr val="A4A3A4"/>
          </p15:clr>
        </p15:guide>
        <p15:guide id="51" pos="6773">
          <p15:clr>
            <a:srgbClr val="A4A3A4"/>
          </p15:clr>
        </p15:guide>
        <p15:guide id="52" pos="7107">
          <p15:clr>
            <a:srgbClr val="A4A3A4"/>
          </p15:clr>
        </p15:guide>
        <p15:guide id="53" pos="7275">
          <p15:clr>
            <a:srgbClr val="A4A3A4"/>
          </p15:clr>
        </p15:guide>
        <p15:guide id="54" pos="7443">
          <p15:clr>
            <a:srgbClr val="A4A3A4"/>
          </p15:clr>
        </p15:guide>
        <p15:guide id="55" orient="horz" pos="3923">
          <p15:clr>
            <a:srgbClr val="A4A3A4"/>
          </p15:clr>
        </p15:guide>
        <p15:guide id="56" orient="horz" pos="3755">
          <p15:clr>
            <a:srgbClr val="A4A3A4"/>
          </p15:clr>
        </p15:guide>
        <p15:guide id="57" orient="horz" pos="3419">
          <p15:clr>
            <a:srgbClr val="A4A3A4"/>
          </p15:clr>
        </p15:guide>
        <p15:guide id="58" orient="horz" pos="3251">
          <p15:clr>
            <a:srgbClr val="A4A3A4"/>
          </p15:clr>
        </p15:guide>
        <p15:guide id="59" orient="horz" pos="2747">
          <p15:clr>
            <a:srgbClr val="A4A3A4"/>
          </p15:clr>
        </p15:guide>
        <p15:guide id="60" orient="horz" pos="2579">
          <p15:clr>
            <a:srgbClr val="A4A3A4"/>
          </p15:clr>
        </p15:guide>
        <p15:guide id="61" orient="horz" pos="2411">
          <p15:clr>
            <a:srgbClr val="A4A3A4"/>
          </p15:clr>
        </p15:guide>
        <p15:guide id="62" orient="horz" pos="2243">
          <p15:clr>
            <a:srgbClr val="A4A3A4"/>
          </p15:clr>
        </p15:guide>
        <p15:guide id="63" orient="horz" pos="1907">
          <p15:clr>
            <a:srgbClr val="A4A3A4"/>
          </p15:clr>
        </p15:guide>
        <p15:guide id="64" orient="horz" pos="1235">
          <p15:clr>
            <a:srgbClr val="A4A3A4"/>
          </p15:clr>
        </p15:guide>
        <p15:guide id="65" orient="horz" pos="1067">
          <p15:clr>
            <a:srgbClr val="A4A3A4"/>
          </p15:clr>
        </p15:guide>
        <p15:guide id="66" orient="horz" pos="899">
          <p15:clr>
            <a:srgbClr val="A4A3A4"/>
          </p15:clr>
        </p15:guide>
        <p15:guide id="67" orient="horz" pos="395">
          <p15:clr>
            <a:srgbClr val="A4A3A4"/>
          </p15:clr>
        </p15:guide>
        <p15:guide id="68" orient="horz" pos="227">
          <p15:clr>
            <a:srgbClr val="A4A3A4"/>
          </p15:clr>
        </p15:guide>
        <p15:guide id="69" orient="horz" pos="563">
          <p15:clr>
            <a:srgbClr val="A4A3A4"/>
          </p15:clr>
        </p15:guide>
        <p15:guide id="70" orient="horz" pos="1571">
          <p15:clr>
            <a:srgbClr val="A4A3A4"/>
          </p15:clr>
        </p15:guide>
        <p15:guide id="71" orient="horz" pos="1739">
          <p15:clr>
            <a:srgbClr val="A4A3A4"/>
          </p15:clr>
        </p15:guide>
        <p15:guide id="72" orient="horz" pos="3587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CD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696" y="218339"/>
            <a:ext cx="8741880" cy="674749"/>
          </a:xfrm>
          <a:prstGeom prst="rect">
            <a:avLst/>
          </a:prstGeom>
        </p:spPr>
        <p:txBody>
          <a:bodyPr vert="horz" wrap="square" lIns="107524" tIns="67202" rIns="107524" bIns="67202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891883"/>
            <a:ext cx="8740140" cy="1756160"/>
          </a:xfrm>
          <a:prstGeom prst="rect">
            <a:avLst/>
          </a:prstGeom>
        </p:spPr>
        <p:txBody>
          <a:bodyPr vert="horz" wrap="square" lIns="107524" tIns="67202" rIns="107524" bIns="67202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id" hidden="1"/>
          <p:cNvGrpSpPr>
            <a:grpSpLocks noChangeAspect="1"/>
          </p:cNvGrpSpPr>
          <p:nvPr userDrawn="1"/>
        </p:nvGrpSpPr>
        <p:grpSpPr bwMode="auto">
          <a:xfrm>
            <a:off x="69472" y="71476"/>
            <a:ext cx="8996924" cy="5000569"/>
            <a:chOff x="-631" y="-324"/>
            <a:chExt cx="8936" cy="4968"/>
          </a:xfrm>
        </p:grpSpPr>
        <p:sp>
          <p:nvSpPr>
            <p:cNvPr id="6" name="Rectangle 84"/>
            <p:cNvSpPr>
              <a:spLocks noChangeArrowheads="1"/>
            </p:cNvSpPr>
            <p:nvPr/>
          </p:nvSpPr>
          <p:spPr bwMode="auto">
            <a:xfrm>
              <a:off x="-631" y="-324"/>
              <a:ext cx="8936" cy="4968"/>
            </a:xfrm>
            <a:prstGeom prst="rect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" name="Line 85"/>
            <p:cNvSpPr>
              <a:spLocks noChangeShapeType="1"/>
            </p:cNvSpPr>
            <p:nvPr/>
          </p:nvSpPr>
          <p:spPr bwMode="auto">
            <a:xfrm>
              <a:off x="-631" y="444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8" name="Line 86"/>
            <p:cNvSpPr>
              <a:spLocks noChangeShapeType="1"/>
            </p:cNvSpPr>
            <p:nvPr/>
          </p:nvSpPr>
          <p:spPr bwMode="auto">
            <a:xfrm>
              <a:off x="-631" y="424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9" name="Line 87"/>
            <p:cNvSpPr>
              <a:spLocks noChangeShapeType="1"/>
            </p:cNvSpPr>
            <p:nvPr/>
          </p:nvSpPr>
          <p:spPr bwMode="auto">
            <a:xfrm>
              <a:off x="-631" y="404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0" name="Line 88"/>
            <p:cNvSpPr>
              <a:spLocks noChangeShapeType="1"/>
            </p:cNvSpPr>
            <p:nvPr/>
          </p:nvSpPr>
          <p:spPr bwMode="auto">
            <a:xfrm>
              <a:off x="-631" y="384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1" name="Line 89"/>
            <p:cNvSpPr>
              <a:spLocks noChangeShapeType="1"/>
            </p:cNvSpPr>
            <p:nvPr/>
          </p:nvSpPr>
          <p:spPr bwMode="auto">
            <a:xfrm>
              <a:off x="-631" y="365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2" name="Line 90"/>
            <p:cNvSpPr>
              <a:spLocks noChangeShapeType="1"/>
            </p:cNvSpPr>
            <p:nvPr/>
          </p:nvSpPr>
          <p:spPr bwMode="auto">
            <a:xfrm>
              <a:off x="-631" y="345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3" name="Line 91"/>
            <p:cNvSpPr>
              <a:spLocks noChangeShapeType="1"/>
            </p:cNvSpPr>
            <p:nvPr/>
          </p:nvSpPr>
          <p:spPr bwMode="auto">
            <a:xfrm>
              <a:off x="-631" y="325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4" name="Line 92"/>
            <p:cNvSpPr>
              <a:spLocks noChangeShapeType="1"/>
            </p:cNvSpPr>
            <p:nvPr/>
          </p:nvSpPr>
          <p:spPr bwMode="auto">
            <a:xfrm>
              <a:off x="-631" y="305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5" name="Line 93"/>
            <p:cNvSpPr>
              <a:spLocks noChangeShapeType="1"/>
            </p:cNvSpPr>
            <p:nvPr/>
          </p:nvSpPr>
          <p:spPr bwMode="auto">
            <a:xfrm>
              <a:off x="-631" y="285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6" name="Line 94"/>
            <p:cNvSpPr>
              <a:spLocks noChangeShapeType="1"/>
            </p:cNvSpPr>
            <p:nvPr/>
          </p:nvSpPr>
          <p:spPr bwMode="auto">
            <a:xfrm>
              <a:off x="-631" y="265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7" name="Line 95"/>
            <p:cNvSpPr>
              <a:spLocks noChangeShapeType="1"/>
            </p:cNvSpPr>
            <p:nvPr/>
          </p:nvSpPr>
          <p:spPr bwMode="auto">
            <a:xfrm>
              <a:off x="-631" y="245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8" name="Line 96"/>
            <p:cNvSpPr>
              <a:spLocks noChangeShapeType="1"/>
            </p:cNvSpPr>
            <p:nvPr/>
          </p:nvSpPr>
          <p:spPr bwMode="auto">
            <a:xfrm>
              <a:off x="-631" y="225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9" name="Line 97"/>
            <p:cNvSpPr>
              <a:spLocks noChangeShapeType="1"/>
            </p:cNvSpPr>
            <p:nvPr/>
          </p:nvSpPr>
          <p:spPr bwMode="auto">
            <a:xfrm>
              <a:off x="-631" y="206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0" name="Line 98"/>
            <p:cNvSpPr>
              <a:spLocks noChangeShapeType="1"/>
            </p:cNvSpPr>
            <p:nvPr/>
          </p:nvSpPr>
          <p:spPr bwMode="auto">
            <a:xfrm>
              <a:off x="-631" y="186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1" name="Line 99"/>
            <p:cNvSpPr>
              <a:spLocks noChangeShapeType="1"/>
            </p:cNvSpPr>
            <p:nvPr/>
          </p:nvSpPr>
          <p:spPr bwMode="auto">
            <a:xfrm>
              <a:off x="-631" y="166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2" name="Line 100"/>
            <p:cNvSpPr>
              <a:spLocks noChangeShapeType="1"/>
            </p:cNvSpPr>
            <p:nvPr/>
          </p:nvSpPr>
          <p:spPr bwMode="auto">
            <a:xfrm>
              <a:off x="-631" y="146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3" name="Line 101"/>
            <p:cNvSpPr>
              <a:spLocks noChangeShapeType="1"/>
            </p:cNvSpPr>
            <p:nvPr/>
          </p:nvSpPr>
          <p:spPr bwMode="auto">
            <a:xfrm>
              <a:off x="-631" y="126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4" name="Line 102"/>
            <p:cNvSpPr>
              <a:spLocks noChangeShapeType="1"/>
            </p:cNvSpPr>
            <p:nvPr/>
          </p:nvSpPr>
          <p:spPr bwMode="auto">
            <a:xfrm>
              <a:off x="-631" y="106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5" name="Line 103"/>
            <p:cNvSpPr>
              <a:spLocks noChangeShapeType="1"/>
            </p:cNvSpPr>
            <p:nvPr/>
          </p:nvSpPr>
          <p:spPr bwMode="auto">
            <a:xfrm>
              <a:off x="-631" y="86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6" name="Line 104"/>
            <p:cNvSpPr>
              <a:spLocks noChangeShapeType="1"/>
            </p:cNvSpPr>
            <p:nvPr/>
          </p:nvSpPr>
          <p:spPr bwMode="auto">
            <a:xfrm>
              <a:off x="-631" y="67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7" name="Line 105"/>
            <p:cNvSpPr>
              <a:spLocks noChangeShapeType="1"/>
            </p:cNvSpPr>
            <p:nvPr/>
          </p:nvSpPr>
          <p:spPr bwMode="auto">
            <a:xfrm>
              <a:off x="-631" y="47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8" name="Line 106"/>
            <p:cNvSpPr>
              <a:spLocks noChangeShapeType="1"/>
            </p:cNvSpPr>
            <p:nvPr/>
          </p:nvSpPr>
          <p:spPr bwMode="auto">
            <a:xfrm>
              <a:off x="-631" y="27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9" name="Line 107"/>
            <p:cNvSpPr>
              <a:spLocks noChangeShapeType="1"/>
            </p:cNvSpPr>
            <p:nvPr/>
          </p:nvSpPr>
          <p:spPr bwMode="auto">
            <a:xfrm>
              <a:off x="-631" y="7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0" name="Line 108"/>
            <p:cNvSpPr>
              <a:spLocks noChangeShapeType="1"/>
            </p:cNvSpPr>
            <p:nvPr/>
          </p:nvSpPr>
          <p:spPr bwMode="auto">
            <a:xfrm>
              <a:off x="-631" y="-12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1" name="Line 109"/>
            <p:cNvSpPr>
              <a:spLocks noChangeShapeType="1"/>
            </p:cNvSpPr>
            <p:nvPr/>
          </p:nvSpPr>
          <p:spPr bwMode="auto">
            <a:xfrm>
              <a:off x="810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2" name="Line 110"/>
            <p:cNvSpPr>
              <a:spLocks noChangeShapeType="1"/>
            </p:cNvSpPr>
            <p:nvPr/>
          </p:nvSpPr>
          <p:spPr bwMode="auto">
            <a:xfrm>
              <a:off x="790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3" name="Line 111"/>
            <p:cNvSpPr>
              <a:spLocks noChangeShapeType="1"/>
            </p:cNvSpPr>
            <p:nvPr/>
          </p:nvSpPr>
          <p:spPr bwMode="auto">
            <a:xfrm>
              <a:off x="770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4" name="Line 112"/>
            <p:cNvSpPr>
              <a:spLocks noChangeShapeType="1"/>
            </p:cNvSpPr>
            <p:nvPr/>
          </p:nvSpPr>
          <p:spPr bwMode="auto">
            <a:xfrm>
              <a:off x="751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5" name="Line 113"/>
            <p:cNvSpPr>
              <a:spLocks noChangeShapeType="1"/>
            </p:cNvSpPr>
            <p:nvPr/>
          </p:nvSpPr>
          <p:spPr bwMode="auto">
            <a:xfrm>
              <a:off x="731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6" name="Line 114"/>
            <p:cNvSpPr>
              <a:spLocks noChangeShapeType="1"/>
            </p:cNvSpPr>
            <p:nvPr/>
          </p:nvSpPr>
          <p:spPr bwMode="auto">
            <a:xfrm>
              <a:off x="711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7" name="Line 115"/>
            <p:cNvSpPr>
              <a:spLocks noChangeShapeType="1"/>
            </p:cNvSpPr>
            <p:nvPr/>
          </p:nvSpPr>
          <p:spPr bwMode="auto">
            <a:xfrm>
              <a:off x="691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8" name="Line 116"/>
            <p:cNvSpPr>
              <a:spLocks noChangeShapeType="1"/>
            </p:cNvSpPr>
            <p:nvPr/>
          </p:nvSpPr>
          <p:spPr bwMode="auto">
            <a:xfrm>
              <a:off x="671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9" name="Line 117"/>
            <p:cNvSpPr>
              <a:spLocks noChangeShapeType="1"/>
            </p:cNvSpPr>
            <p:nvPr/>
          </p:nvSpPr>
          <p:spPr bwMode="auto">
            <a:xfrm>
              <a:off x="651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0" name="Line 118"/>
            <p:cNvSpPr>
              <a:spLocks noChangeShapeType="1"/>
            </p:cNvSpPr>
            <p:nvPr/>
          </p:nvSpPr>
          <p:spPr bwMode="auto">
            <a:xfrm>
              <a:off x="631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1" name="Line 119"/>
            <p:cNvSpPr>
              <a:spLocks noChangeShapeType="1"/>
            </p:cNvSpPr>
            <p:nvPr/>
          </p:nvSpPr>
          <p:spPr bwMode="auto">
            <a:xfrm>
              <a:off x="612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2" name="Line 120"/>
            <p:cNvSpPr>
              <a:spLocks noChangeShapeType="1"/>
            </p:cNvSpPr>
            <p:nvPr/>
          </p:nvSpPr>
          <p:spPr bwMode="auto">
            <a:xfrm>
              <a:off x="592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3" name="Line 121"/>
            <p:cNvSpPr>
              <a:spLocks noChangeShapeType="1"/>
            </p:cNvSpPr>
            <p:nvPr/>
          </p:nvSpPr>
          <p:spPr bwMode="auto">
            <a:xfrm>
              <a:off x="572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4" name="Line 122"/>
            <p:cNvSpPr>
              <a:spLocks noChangeShapeType="1"/>
            </p:cNvSpPr>
            <p:nvPr/>
          </p:nvSpPr>
          <p:spPr bwMode="auto">
            <a:xfrm>
              <a:off x="552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5" name="Line 123"/>
            <p:cNvSpPr>
              <a:spLocks noChangeShapeType="1"/>
            </p:cNvSpPr>
            <p:nvPr/>
          </p:nvSpPr>
          <p:spPr bwMode="auto">
            <a:xfrm>
              <a:off x="532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6" name="Line 124"/>
            <p:cNvSpPr>
              <a:spLocks noChangeShapeType="1"/>
            </p:cNvSpPr>
            <p:nvPr/>
          </p:nvSpPr>
          <p:spPr bwMode="auto">
            <a:xfrm>
              <a:off x="512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7" name="Line 125"/>
            <p:cNvSpPr>
              <a:spLocks noChangeShapeType="1"/>
            </p:cNvSpPr>
            <p:nvPr/>
          </p:nvSpPr>
          <p:spPr bwMode="auto">
            <a:xfrm>
              <a:off x="492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8" name="Line 126"/>
            <p:cNvSpPr>
              <a:spLocks noChangeShapeType="1"/>
            </p:cNvSpPr>
            <p:nvPr/>
          </p:nvSpPr>
          <p:spPr bwMode="auto">
            <a:xfrm>
              <a:off x="473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9" name="Line 127"/>
            <p:cNvSpPr>
              <a:spLocks noChangeShapeType="1"/>
            </p:cNvSpPr>
            <p:nvPr/>
          </p:nvSpPr>
          <p:spPr bwMode="auto">
            <a:xfrm>
              <a:off x="453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0" name="Line 128"/>
            <p:cNvSpPr>
              <a:spLocks noChangeShapeType="1"/>
            </p:cNvSpPr>
            <p:nvPr/>
          </p:nvSpPr>
          <p:spPr bwMode="auto">
            <a:xfrm>
              <a:off x="43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1" name="Line 129"/>
            <p:cNvSpPr>
              <a:spLocks noChangeShapeType="1"/>
            </p:cNvSpPr>
            <p:nvPr/>
          </p:nvSpPr>
          <p:spPr bwMode="auto">
            <a:xfrm>
              <a:off x="41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2" name="Line 130"/>
            <p:cNvSpPr>
              <a:spLocks noChangeShapeType="1"/>
            </p:cNvSpPr>
            <p:nvPr/>
          </p:nvSpPr>
          <p:spPr bwMode="auto">
            <a:xfrm>
              <a:off x="39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3" name="Line 131"/>
            <p:cNvSpPr>
              <a:spLocks noChangeShapeType="1"/>
            </p:cNvSpPr>
            <p:nvPr/>
          </p:nvSpPr>
          <p:spPr bwMode="auto">
            <a:xfrm>
              <a:off x="37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4" name="Line 132"/>
            <p:cNvSpPr>
              <a:spLocks noChangeShapeType="1"/>
            </p:cNvSpPr>
            <p:nvPr/>
          </p:nvSpPr>
          <p:spPr bwMode="auto">
            <a:xfrm>
              <a:off x="35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5" name="Line 133"/>
            <p:cNvSpPr>
              <a:spLocks noChangeShapeType="1"/>
            </p:cNvSpPr>
            <p:nvPr/>
          </p:nvSpPr>
          <p:spPr bwMode="auto">
            <a:xfrm>
              <a:off x="333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6" name="Line 134"/>
            <p:cNvSpPr>
              <a:spLocks noChangeShapeType="1"/>
            </p:cNvSpPr>
            <p:nvPr/>
          </p:nvSpPr>
          <p:spPr bwMode="auto">
            <a:xfrm>
              <a:off x="313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7" name="Line 135"/>
            <p:cNvSpPr>
              <a:spLocks noChangeShapeType="1"/>
            </p:cNvSpPr>
            <p:nvPr/>
          </p:nvSpPr>
          <p:spPr bwMode="auto">
            <a:xfrm>
              <a:off x="294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8" name="Line 136"/>
            <p:cNvSpPr>
              <a:spLocks noChangeShapeType="1"/>
            </p:cNvSpPr>
            <p:nvPr/>
          </p:nvSpPr>
          <p:spPr bwMode="auto">
            <a:xfrm>
              <a:off x="274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9" name="Line 137"/>
            <p:cNvSpPr>
              <a:spLocks noChangeShapeType="1"/>
            </p:cNvSpPr>
            <p:nvPr/>
          </p:nvSpPr>
          <p:spPr bwMode="auto">
            <a:xfrm>
              <a:off x="254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0" name="Line 138"/>
            <p:cNvSpPr>
              <a:spLocks noChangeShapeType="1"/>
            </p:cNvSpPr>
            <p:nvPr/>
          </p:nvSpPr>
          <p:spPr bwMode="auto">
            <a:xfrm>
              <a:off x="234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1" name="Line 139"/>
            <p:cNvSpPr>
              <a:spLocks noChangeShapeType="1"/>
            </p:cNvSpPr>
            <p:nvPr/>
          </p:nvSpPr>
          <p:spPr bwMode="auto">
            <a:xfrm>
              <a:off x="214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2" name="Line 140"/>
            <p:cNvSpPr>
              <a:spLocks noChangeShapeType="1"/>
            </p:cNvSpPr>
            <p:nvPr/>
          </p:nvSpPr>
          <p:spPr bwMode="auto">
            <a:xfrm>
              <a:off x="194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3" name="Line 141"/>
            <p:cNvSpPr>
              <a:spLocks noChangeShapeType="1"/>
            </p:cNvSpPr>
            <p:nvPr/>
          </p:nvSpPr>
          <p:spPr bwMode="auto">
            <a:xfrm>
              <a:off x="174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4" name="Line 142"/>
            <p:cNvSpPr>
              <a:spLocks noChangeShapeType="1"/>
            </p:cNvSpPr>
            <p:nvPr/>
          </p:nvSpPr>
          <p:spPr bwMode="auto">
            <a:xfrm>
              <a:off x="155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5" name="Line 143"/>
            <p:cNvSpPr>
              <a:spLocks noChangeShapeType="1"/>
            </p:cNvSpPr>
            <p:nvPr/>
          </p:nvSpPr>
          <p:spPr bwMode="auto">
            <a:xfrm>
              <a:off x="135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6" name="Line 144"/>
            <p:cNvSpPr>
              <a:spLocks noChangeShapeType="1"/>
            </p:cNvSpPr>
            <p:nvPr/>
          </p:nvSpPr>
          <p:spPr bwMode="auto">
            <a:xfrm>
              <a:off x="115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7" name="Line 145"/>
            <p:cNvSpPr>
              <a:spLocks noChangeShapeType="1"/>
            </p:cNvSpPr>
            <p:nvPr/>
          </p:nvSpPr>
          <p:spPr bwMode="auto">
            <a:xfrm>
              <a:off x="95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8" name="Line 146"/>
            <p:cNvSpPr>
              <a:spLocks noChangeShapeType="1"/>
            </p:cNvSpPr>
            <p:nvPr/>
          </p:nvSpPr>
          <p:spPr bwMode="auto">
            <a:xfrm>
              <a:off x="75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9" name="Line 147"/>
            <p:cNvSpPr>
              <a:spLocks noChangeShapeType="1"/>
            </p:cNvSpPr>
            <p:nvPr/>
          </p:nvSpPr>
          <p:spPr bwMode="auto">
            <a:xfrm>
              <a:off x="55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0" name="Line 148"/>
            <p:cNvSpPr>
              <a:spLocks noChangeShapeType="1"/>
            </p:cNvSpPr>
            <p:nvPr/>
          </p:nvSpPr>
          <p:spPr bwMode="auto">
            <a:xfrm>
              <a:off x="36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1" name="Line 149"/>
            <p:cNvSpPr>
              <a:spLocks noChangeShapeType="1"/>
            </p:cNvSpPr>
            <p:nvPr/>
          </p:nvSpPr>
          <p:spPr bwMode="auto">
            <a:xfrm>
              <a:off x="16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2" name="Line 150"/>
            <p:cNvSpPr>
              <a:spLocks noChangeShapeType="1"/>
            </p:cNvSpPr>
            <p:nvPr/>
          </p:nvSpPr>
          <p:spPr bwMode="auto">
            <a:xfrm>
              <a:off x="-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3" name="Line 151"/>
            <p:cNvSpPr>
              <a:spLocks noChangeShapeType="1"/>
            </p:cNvSpPr>
            <p:nvPr/>
          </p:nvSpPr>
          <p:spPr bwMode="auto">
            <a:xfrm>
              <a:off x="-23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4" name="Line 152"/>
            <p:cNvSpPr>
              <a:spLocks noChangeShapeType="1"/>
            </p:cNvSpPr>
            <p:nvPr/>
          </p:nvSpPr>
          <p:spPr bwMode="auto">
            <a:xfrm>
              <a:off x="-4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</p:grpSp>
      <p:sp>
        <p:nvSpPr>
          <p:cNvPr id="75" name="Footer Placeholder 4">
            <a:extLst>
              <a:ext uri="{FF2B5EF4-FFF2-40B4-BE49-F238E27FC236}">
                <a16:creationId xmlns:a16="http://schemas.microsoft.com/office/drawing/2014/main" id="{CFA108DC-830C-4C45-8A79-00E5B005F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094" y="4871739"/>
            <a:ext cx="9051906" cy="220499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1000"/>
            </a:lvl1pPr>
          </a:lstStyle>
          <a:p>
            <a:r>
              <a:rPr lang="en-US"/>
              <a:t>© Joy of Coding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8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</p:sldLayoutIdLst>
  <p:transition>
    <p:fade/>
  </p:transition>
  <p:txStyles>
    <p:titleStyle>
      <a:lvl1pPr algn="ctr" defTabSz="685232" rtl="0" eaLnBrk="1" latinLnBrk="0" hangingPunct="1">
        <a:lnSpc>
          <a:spcPct val="90000"/>
        </a:lnSpc>
        <a:spcBef>
          <a:spcPct val="0"/>
        </a:spcBef>
        <a:buNone/>
        <a:defRPr lang="en-US" sz="4000" b="1" kern="1200" cap="none" spc="-11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Avenir Roman" panose="02000503020000020003" pitchFamily="2" charset="0"/>
          <a:ea typeface="+mn-ea"/>
          <a:cs typeface="Avenir Roman" panose="02000503020000020003" pitchFamily="2" charset="0"/>
        </a:defRPr>
      </a:lvl1pPr>
    </p:titleStyle>
    <p:bodyStyle>
      <a:lvl1pPr marL="251909" marR="0" indent="-251909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29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29177" marR="0" indent="-177268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Courier New" panose="02070309020205020404" pitchFamily="49" charset="0"/>
        <a:buChar char="o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87788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55726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§"/>
        <a:tabLst/>
        <a:defRPr sz="15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923667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5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884387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7005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69621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2236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42616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85232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849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70464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081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55697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98313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4093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9">
          <p15:clr>
            <a:srgbClr val="5ACBF0"/>
          </p15:clr>
        </p15:guide>
        <p15:guide id="2" pos="57">
          <p15:clr>
            <a:srgbClr val="5ACBF0"/>
          </p15:clr>
        </p15:guide>
        <p15:guide id="3" orient="horz" pos="731">
          <p15:clr>
            <a:srgbClr val="A4A3A4"/>
          </p15:clr>
        </p15:guide>
        <p15:guide id="4" orient="horz" pos="1403">
          <p15:clr>
            <a:srgbClr val="A4A3A4"/>
          </p15:clr>
        </p15:guide>
        <p15:guide id="5" orient="horz" pos="2075">
          <p15:clr>
            <a:srgbClr val="A4A3A4"/>
          </p15:clr>
        </p15:guide>
        <p15:guide id="6" orient="horz" pos="2915">
          <p15:clr>
            <a:srgbClr val="A4A3A4"/>
          </p15:clr>
        </p15:guide>
        <p15:guide id="7" orient="horz" pos="3083">
          <p15:clr>
            <a:srgbClr val="A4A3A4"/>
          </p15:clr>
        </p15:guide>
        <p15:guide id="8" orient="horz" pos="4091">
          <p15:clr>
            <a:srgbClr val="A4A3A4"/>
          </p15:clr>
        </p15:guide>
        <p15:guide id="9" orient="horz" pos="4259">
          <p15:clr>
            <a:srgbClr val="5ACBF0"/>
          </p15:clr>
        </p15:guide>
        <p15:guide id="10" pos="224">
          <p15:clr>
            <a:srgbClr val="A4A3A4"/>
          </p15:clr>
        </p15:guide>
        <p15:guide id="11" pos="560">
          <p15:clr>
            <a:srgbClr val="A4A3A4"/>
          </p15:clr>
        </p15:guide>
        <p15:guide id="12" pos="2405">
          <p15:clr>
            <a:srgbClr val="A4A3A4"/>
          </p15:clr>
        </p15:guide>
        <p15:guide id="13" pos="2573">
          <p15:clr>
            <a:srgbClr val="A4A3A4"/>
          </p15:clr>
        </p15:guide>
        <p15:guide id="14" pos="3579">
          <p15:clr>
            <a:srgbClr val="A4A3A4"/>
          </p15:clr>
        </p15:guide>
        <p15:guide id="15" pos="4086">
          <p15:clr>
            <a:srgbClr val="A4A3A4"/>
          </p15:clr>
        </p15:guide>
        <p15:guide id="16" pos="4758">
          <p15:clr>
            <a:srgbClr val="A4A3A4"/>
          </p15:clr>
        </p15:guide>
        <p15:guide id="17" pos="5261">
          <p15:clr>
            <a:srgbClr val="A4A3A4"/>
          </p15:clr>
        </p15:guide>
        <p15:guide id="18" pos="5933">
          <p15:clr>
            <a:srgbClr val="A4A3A4"/>
          </p15:clr>
        </p15:guide>
        <p15:guide id="19" pos="6101">
          <p15:clr>
            <a:srgbClr val="A4A3A4"/>
          </p15:clr>
        </p15:guide>
        <p15:guide id="20" pos="6939">
          <p15:clr>
            <a:srgbClr val="A4A3A4"/>
          </p15:clr>
        </p15:guide>
        <p15:guide id="21" pos="7611">
          <p15:clr>
            <a:srgbClr val="5ACBF0"/>
          </p15:clr>
        </p15:guide>
        <p15:guide id="22" pos="393">
          <p15:clr>
            <a:srgbClr val="A4A3A4"/>
          </p15:clr>
        </p15:guide>
        <p15:guide id="23" pos="728">
          <p15:clr>
            <a:srgbClr val="A4A3A4"/>
          </p15:clr>
        </p15:guide>
        <p15:guide id="24" pos="896">
          <p15:clr>
            <a:srgbClr val="A4A3A4"/>
          </p15:clr>
        </p15:guide>
        <p15:guide id="25" pos="1062">
          <p15:clr>
            <a:srgbClr val="A4A3A4"/>
          </p15:clr>
        </p15:guide>
        <p15:guide id="26" pos="1230">
          <p15:clr>
            <a:srgbClr val="A4A3A4"/>
          </p15:clr>
        </p15:guide>
        <p15:guide id="27" pos="1398">
          <p15:clr>
            <a:srgbClr val="A4A3A4"/>
          </p15:clr>
        </p15:guide>
        <p15:guide id="28" pos="1734">
          <p15:clr>
            <a:srgbClr val="A4A3A4"/>
          </p15:clr>
        </p15:guide>
        <p15:guide id="29" pos="1565">
          <p15:clr>
            <a:srgbClr val="A4A3A4"/>
          </p15:clr>
        </p15:guide>
        <p15:guide id="30" pos="1902">
          <p15:clr>
            <a:srgbClr val="A4A3A4"/>
          </p15:clr>
        </p15:guide>
        <p15:guide id="31" pos="2069">
          <p15:clr>
            <a:srgbClr val="A4A3A4"/>
          </p15:clr>
        </p15:guide>
        <p15:guide id="32" pos="2237">
          <p15:clr>
            <a:srgbClr val="A4A3A4"/>
          </p15:clr>
        </p15:guide>
        <p15:guide id="33" pos="2741">
          <p15:clr>
            <a:srgbClr val="A4A3A4"/>
          </p15:clr>
        </p15:guide>
        <p15:guide id="34" pos="2909">
          <p15:clr>
            <a:srgbClr val="A4A3A4"/>
          </p15:clr>
        </p15:guide>
        <p15:guide id="35" pos="3077">
          <p15:clr>
            <a:srgbClr val="A4A3A4"/>
          </p15:clr>
        </p15:guide>
        <p15:guide id="36" pos="3245">
          <p15:clr>
            <a:srgbClr val="A4A3A4"/>
          </p15:clr>
        </p15:guide>
        <p15:guide id="37" pos="3413">
          <p15:clr>
            <a:srgbClr val="A4A3A4"/>
          </p15:clr>
        </p15:guide>
        <p15:guide id="38" pos="3918">
          <p15:clr>
            <a:srgbClr val="A4A3A4"/>
          </p15:clr>
        </p15:guide>
        <p15:guide id="39" pos="3749">
          <p15:clr>
            <a:srgbClr val="A4A3A4"/>
          </p15:clr>
        </p15:guide>
        <p15:guide id="40" pos="4589">
          <p15:clr>
            <a:srgbClr val="A4A3A4"/>
          </p15:clr>
        </p15:guide>
        <p15:guide id="41" pos="4422">
          <p15:clr>
            <a:srgbClr val="A4A3A4"/>
          </p15:clr>
        </p15:guide>
        <p15:guide id="42" pos="4254">
          <p15:clr>
            <a:srgbClr val="A4A3A4"/>
          </p15:clr>
        </p15:guide>
        <p15:guide id="43" pos="5093">
          <p15:clr>
            <a:srgbClr val="A4A3A4"/>
          </p15:clr>
        </p15:guide>
        <p15:guide id="44" pos="4925">
          <p15:clr>
            <a:srgbClr val="A4A3A4"/>
          </p15:clr>
        </p15:guide>
        <p15:guide id="45" pos="5429">
          <p15:clr>
            <a:srgbClr val="A4A3A4"/>
          </p15:clr>
        </p15:guide>
        <p15:guide id="46" pos="5597">
          <p15:clr>
            <a:srgbClr val="A4A3A4"/>
          </p15:clr>
        </p15:guide>
        <p15:guide id="47" pos="5765">
          <p15:clr>
            <a:srgbClr val="A4A3A4"/>
          </p15:clr>
        </p15:guide>
        <p15:guide id="48" pos="6269">
          <p15:clr>
            <a:srgbClr val="A4A3A4"/>
          </p15:clr>
        </p15:guide>
        <p15:guide id="49" pos="6437">
          <p15:clr>
            <a:srgbClr val="A4A3A4"/>
          </p15:clr>
        </p15:guide>
        <p15:guide id="50" pos="6603">
          <p15:clr>
            <a:srgbClr val="A4A3A4"/>
          </p15:clr>
        </p15:guide>
        <p15:guide id="51" pos="6773">
          <p15:clr>
            <a:srgbClr val="A4A3A4"/>
          </p15:clr>
        </p15:guide>
        <p15:guide id="52" pos="7107">
          <p15:clr>
            <a:srgbClr val="A4A3A4"/>
          </p15:clr>
        </p15:guide>
        <p15:guide id="53" pos="7275">
          <p15:clr>
            <a:srgbClr val="A4A3A4"/>
          </p15:clr>
        </p15:guide>
        <p15:guide id="54" pos="7443">
          <p15:clr>
            <a:srgbClr val="A4A3A4"/>
          </p15:clr>
        </p15:guide>
        <p15:guide id="55" orient="horz" pos="3923">
          <p15:clr>
            <a:srgbClr val="A4A3A4"/>
          </p15:clr>
        </p15:guide>
        <p15:guide id="56" orient="horz" pos="3755">
          <p15:clr>
            <a:srgbClr val="A4A3A4"/>
          </p15:clr>
        </p15:guide>
        <p15:guide id="57" orient="horz" pos="3419">
          <p15:clr>
            <a:srgbClr val="A4A3A4"/>
          </p15:clr>
        </p15:guide>
        <p15:guide id="58" orient="horz" pos="3251">
          <p15:clr>
            <a:srgbClr val="A4A3A4"/>
          </p15:clr>
        </p15:guide>
        <p15:guide id="59" orient="horz" pos="2747">
          <p15:clr>
            <a:srgbClr val="A4A3A4"/>
          </p15:clr>
        </p15:guide>
        <p15:guide id="60" orient="horz" pos="2579">
          <p15:clr>
            <a:srgbClr val="A4A3A4"/>
          </p15:clr>
        </p15:guide>
        <p15:guide id="61" orient="horz" pos="2411">
          <p15:clr>
            <a:srgbClr val="A4A3A4"/>
          </p15:clr>
        </p15:guide>
        <p15:guide id="62" orient="horz" pos="2243">
          <p15:clr>
            <a:srgbClr val="A4A3A4"/>
          </p15:clr>
        </p15:guide>
        <p15:guide id="63" orient="horz" pos="1907">
          <p15:clr>
            <a:srgbClr val="A4A3A4"/>
          </p15:clr>
        </p15:guide>
        <p15:guide id="64" orient="horz" pos="1235">
          <p15:clr>
            <a:srgbClr val="A4A3A4"/>
          </p15:clr>
        </p15:guide>
        <p15:guide id="65" orient="horz" pos="1067">
          <p15:clr>
            <a:srgbClr val="A4A3A4"/>
          </p15:clr>
        </p15:guide>
        <p15:guide id="66" orient="horz" pos="899">
          <p15:clr>
            <a:srgbClr val="A4A3A4"/>
          </p15:clr>
        </p15:guide>
        <p15:guide id="67" orient="horz" pos="395">
          <p15:clr>
            <a:srgbClr val="A4A3A4"/>
          </p15:clr>
        </p15:guide>
        <p15:guide id="68" orient="horz" pos="227">
          <p15:clr>
            <a:srgbClr val="A4A3A4"/>
          </p15:clr>
        </p15:guide>
        <p15:guide id="69" orient="horz" pos="563">
          <p15:clr>
            <a:srgbClr val="A4A3A4"/>
          </p15:clr>
        </p15:guide>
        <p15:guide id="70" orient="horz" pos="1571">
          <p15:clr>
            <a:srgbClr val="A4A3A4"/>
          </p15:clr>
        </p15:guide>
        <p15:guide id="71" orient="horz" pos="1739">
          <p15:clr>
            <a:srgbClr val="A4A3A4"/>
          </p15:clr>
        </p15:guide>
        <p15:guide id="72" orient="horz" pos="3587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CD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696" y="218339"/>
            <a:ext cx="8741880" cy="674749"/>
          </a:xfrm>
          <a:prstGeom prst="rect">
            <a:avLst/>
          </a:prstGeom>
        </p:spPr>
        <p:txBody>
          <a:bodyPr vert="horz" wrap="square" lIns="107524" tIns="67202" rIns="107524" bIns="67202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1931" y="891883"/>
            <a:ext cx="8740140" cy="1756160"/>
          </a:xfrm>
          <a:prstGeom prst="rect">
            <a:avLst/>
          </a:prstGeom>
        </p:spPr>
        <p:txBody>
          <a:bodyPr vert="horz" wrap="square" lIns="107524" tIns="67202" rIns="107524" bIns="67202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id" hidden="1"/>
          <p:cNvGrpSpPr>
            <a:grpSpLocks noChangeAspect="1"/>
          </p:cNvGrpSpPr>
          <p:nvPr userDrawn="1"/>
        </p:nvGrpSpPr>
        <p:grpSpPr bwMode="auto">
          <a:xfrm>
            <a:off x="69472" y="71476"/>
            <a:ext cx="8996924" cy="5000569"/>
            <a:chOff x="-631" y="-324"/>
            <a:chExt cx="8936" cy="4968"/>
          </a:xfrm>
        </p:grpSpPr>
        <p:sp>
          <p:nvSpPr>
            <p:cNvPr id="6" name="Rectangle 84"/>
            <p:cNvSpPr>
              <a:spLocks noChangeArrowheads="1"/>
            </p:cNvSpPr>
            <p:nvPr/>
          </p:nvSpPr>
          <p:spPr bwMode="auto">
            <a:xfrm>
              <a:off x="-631" y="-324"/>
              <a:ext cx="8936" cy="4968"/>
            </a:xfrm>
            <a:prstGeom prst="rect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" name="Line 85"/>
            <p:cNvSpPr>
              <a:spLocks noChangeShapeType="1"/>
            </p:cNvSpPr>
            <p:nvPr/>
          </p:nvSpPr>
          <p:spPr bwMode="auto">
            <a:xfrm>
              <a:off x="-631" y="444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8" name="Line 86"/>
            <p:cNvSpPr>
              <a:spLocks noChangeShapeType="1"/>
            </p:cNvSpPr>
            <p:nvPr/>
          </p:nvSpPr>
          <p:spPr bwMode="auto">
            <a:xfrm>
              <a:off x="-631" y="424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9" name="Line 87"/>
            <p:cNvSpPr>
              <a:spLocks noChangeShapeType="1"/>
            </p:cNvSpPr>
            <p:nvPr/>
          </p:nvSpPr>
          <p:spPr bwMode="auto">
            <a:xfrm>
              <a:off x="-631" y="404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0" name="Line 88"/>
            <p:cNvSpPr>
              <a:spLocks noChangeShapeType="1"/>
            </p:cNvSpPr>
            <p:nvPr/>
          </p:nvSpPr>
          <p:spPr bwMode="auto">
            <a:xfrm>
              <a:off x="-631" y="384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1" name="Line 89"/>
            <p:cNvSpPr>
              <a:spLocks noChangeShapeType="1"/>
            </p:cNvSpPr>
            <p:nvPr/>
          </p:nvSpPr>
          <p:spPr bwMode="auto">
            <a:xfrm>
              <a:off x="-631" y="365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2" name="Line 90"/>
            <p:cNvSpPr>
              <a:spLocks noChangeShapeType="1"/>
            </p:cNvSpPr>
            <p:nvPr/>
          </p:nvSpPr>
          <p:spPr bwMode="auto">
            <a:xfrm>
              <a:off x="-631" y="345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3" name="Line 91"/>
            <p:cNvSpPr>
              <a:spLocks noChangeShapeType="1"/>
            </p:cNvSpPr>
            <p:nvPr/>
          </p:nvSpPr>
          <p:spPr bwMode="auto">
            <a:xfrm>
              <a:off x="-631" y="325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4" name="Line 92"/>
            <p:cNvSpPr>
              <a:spLocks noChangeShapeType="1"/>
            </p:cNvSpPr>
            <p:nvPr/>
          </p:nvSpPr>
          <p:spPr bwMode="auto">
            <a:xfrm>
              <a:off x="-631" y="305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5" name="Line 93"/>
            <p:cNvSpPr>
              <a:spLocks noChangeShapeType="1"/>
            </p:cNvSpPr>
            <p:nvPr/>
          </p:nvSpPr>
          <p:spPr bwMode="auto">
            <a:xfrm>
              <a:off x="-631" y="285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6" name="Line 94"/>
            <p:cNvSpPr>
              <a:spLocks noChangeShapeType="1"/>
            </p:cNvSpPr>
            <p:nvPr/>
          </p:nvSpPr>
          <p:spPr bwMode="auto">
            <a:xfrm>
              <a:off x="-631" y="265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7" name="Line 95"/>
            <p:cNvSpPr>
              <a:spLocks noChangeShapeType="1"/>
            </p:cNvSpPr>
            <p:nvPr/>
          </p:nvSpPr>
          <p:spPr bwMode="auto">
            <a:xfrm>
              <a:off x="-631" y="245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8" name="Line 96"/>
            <p:cNvSpPr>
              <a:spLocks noChangeShapeType="1"/>
            </p:cNvSpPr>
            <p:nvPr/>
          </p:nvSpPr>
          <p:spPr bwMode="auto">
            <a:xfrm>
              <a:off x="-631" y="2259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19" name="Line 97"/>
            <p:cNvSpPr>
              <a:spLocks noChangeShapeType="1"/>
            </p:cNvSpPr>
            <p:nvPr/>
          </p:nvSpPr>
          <p:spPr bwMode="auto">
            <a:xfrm>
              <a:off x="-631" y="206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0" name="Line 98"/>
            <p:cNvSpPr>
              <a:spLocks noChangeShapeType="1"/>
            </p:cNvSpPr>
            <p:nvPr/>
          </p:nvSpPr>
          <p:spPr bwMode="auto">
            <a:xfrm>
              <a:off x="-631" y="186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1" name="Line 99"/>
            <p:cNvSpPr>
              <a:spLocks noChangeShapeType="1"/>
            </p:cNvSpPr>
            <p:nvPr/>
          </p:nvSpPr>
          <p:spPr bwMode="auto">
            <a:xfrm>
              <a:off x="-631" y="166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2" name="Line 100"/>
            <p:cNvSpPr>
              <a:spLocks noChangeShapeType="1"/>
            </p:cNvSpPr>
            <p:nvPr/>
          </p:nvSpPr>
          <p:spPr bwMode="auto">
            <a:xfrm>
              <a:off x="-631" y="1464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3" name="Line 101"/>
            <p:cNvSpPr>
              <a:spLocks noChangeShapeType="1"/>
            </p:cNvSpPr>
            <p:nvPr/>
          </p:nvSpPr>
          <p:spPr bwMode="auto">
            <a:xfrm>
              <a:off x="-631" y="1266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4" name="Line 102"/>
            <p:cNvSpPr>
              <a:spLocks noChangeShapeType="1"/>
            </p:cNvSpPr>
            <p:nvPr/>
          </p:nvSpPr>
          <p:spPr bwMode="auto">
            <a:xfrm>
              <a:off x="-631" y="1067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5" name="Line 103"/>
            <p:cNvSpPr>
              <a:spLocks noChangeShapeType="1"/>
            </p:cNvSpPr>
            <p:nvPr/>
          </p:nvSpPr>
          <p:spPr bwMode="auto">
            <a:xfrm>
              <a:off x="-631" y="868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6" name="Line 104"/>
            <p:cNvSpPr>
              <a:spLocks noChangeShapeType="1"/>
            </p:cNvSpPr>
            <p:nvPr/>
          </p:nvSpPr>
          <p:spPr bwMode="auto">
            <a:xfrm>
              <a:off x="-631" y="670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7" name="Line 105"/>
            <p:cNvSpPr>
              <a:spLocks noChangeShapeType="1"/>
            </p:cNvSpPr>
            <p:nvPr/>
          </p:nvSpPr>
          <p:spPr bwMode="auto">
            <a:xfrm>
              <a:off x="-631" y="471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8" name="Line 106"/>
            <p:cNvSpPr>
              <a:spLocks noChangeShapeType="1"/>
            </p:cNvSpPr>
            <p:nvPr/>
          </p:nvSpPr>
          <p:spPr bwMode="auto">
            <a:xfrm>
              <a:off x="-631" y="272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29" name="Line 107"/>
            <p:cNvSpPr>
              <a:spLocks noChangeShapeType="1"/>
            </p:cNvSpPr>
            <p:nvPr/>
          </p:nvSpPr>
          <p:spPr bwMode="auto">
            <a:xfrm>
              <a:off x="-631" y="73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0" name="Line 108"/>
            <p:cNvSpPr>
              <a:spLocks noChangeShapeType="1"/>
            </p:cNvSpPr>
            <p:nvPr/>
          </p:nvSpPr>
          <p:spPr bwMode="auto">
            <a:xfrm>
              <a:off x="-631" y="-125"/>
              <a:ext cx="8936" cy="0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1" name="Line 109"/>
            <p:cNvSpPr>
              <a:spLocks noChangeShapeType="1"/>
            </p:cNvSpPr>
            <p:nvPr/>
          </p:nvSpPr>
          <p:spPr bwMode="auto">
            <a:xfrm>
              <a:off x="810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2" name="Line 110"/>
            <p:cNvSpPr>
              <a:spLocks noChangeShapeType="1"/>
            </p:cNvSpPr>
            <p:nvPr/>
          </p:nvSpPr>
          <p:spPr bwMode="auto">
            <a:xfrm>
              <a:off x="790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3" name="Line 111"/>
            <p:cNvSpPr>
              <a:spLocks noChangeShapeType="1"/>
            </p:cNvSpPr>
            <p:nvPr/>
          </p:nvSpPr>
          <p:spPr bwMode="auto">
            <a:xfrm>
              <a:off x="770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4" name="Line 112"/>
            <p:cNvSpPr>
              <a:spLocks noChangeShapeType="1"/>
            </p:cNvSpPr>
            <p:nvPr/>
          </p:nvSpPr>
          <p:spPr bwMode="auto">
            <a:xfrm>
              <a:off x="751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5" name="Line 113"/>
            <p:cNvSpPr>
              <a:spLocks noChangeShapeType="1"/>
            </p:cNvSpPr>
            <p:nvPr/>
          </p:nvSpPr>
          <p:spPr bwMode="auto">
            <a:xfrm>
              <a:off x="731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6" name="Line 114"/>
            <p:cNvSpPr>
              <a:spLocks noChangeShapeType="1"/>
            </p:cNvSpPr>
            <p:nvPr/>
          </p:nvSpPr>
          <p:spPr bwMode="auto">
            <a:xfrm>
              <a:off x="711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7" name="Line 115"/>
            <p:cNvSpPr>
              <a:spLocks noChangeShapeType="1"/>
            </p:cNvSpPr>
            <p:nvPr/>
          </p:nvSpPr>
          <p:spPr bwMode="auto">
            <a:xfrm>
              <a:off x="691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8" name="Line 116"/>
            <p:cNvSpPr>
              <a:spLocks noChangeShapeType="1"/>
            </p:cNvSpPr>
            <p:nvPr/>
          </p:nvSpPr>
          <p:spPr bwMode="auto">
            <a:xfrm>
              <a:off x="671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39" name="Line 117"/>
            <p:cNvSpPr>
              <a:spLocks noChangeShapeType="1"/>
            </p:cNvSpPr>
            <p:nvPr/>
          </p:nvSpPr>
          <p:spPr bwMode="auto">
            <a:xfrm>
              <a:off x="651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0" name="Line 118"/>
            <p:cNvSpPr>
              <a:spLocks noChangeShapeType="1"/>
            </p:cNvSpPr>
            <p:nvPr/>
          </p:nvSpPr>
          <p:spPr bwMode="auto">
            <a:xfrm>
              <a:off x="631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1" name="Line 119"/>
            <p:cNvSpPr>
              <a:spLocks noChangeShapeType="1"/>
            </p:cNvSpPr>
            <p:nvPr/>
          </p:nvSpPr>
          <p:spPr bwMode="auto">
            <a:xfrm>
              <a:off x="612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2" name="Line 120"/>
            <p:cNvSpPr>
              <a:spLocks noChangeShapeType="1"/>
            </p:cNvSpPr>
            <p:nvPr/>
          </p:nvSpPr>
          <p:spPr bwMode="auto">
            <a:xfrm>
              <a:off x="592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3" name="Line 121"/>
            <p:cNvSpPr>
              <a:spLocks noChangeShapeType="1"/>
            </p:cNvSpPr>
            <p:nvPr/>
          </p:nvSpPr>
          <p:spPr bwMode="auto">
            <a:xfrm>
              <a:off x="572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4" name="Line 122"/>
            <p:cNvSpPr>
              <a:spLocks noChangeShapeType="1"/>
            </p:cNvSpPr>
            <p:nvPr/>
          </p:nvSpPr>
          <p:spPr bwMode="auto">
            <a:xfrm>
              <a:off x="552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5" name="Line 123"/>
            <p:cNvSpPr>
              <a:spLocks noChangeShapeType="1"/>
            </p:cNvSpPr>
            <p:nvPr/>
          </p:nvSpPr>
          <p:spPr bwMode="auto">
            <a:xfrm>
              <a:off x="532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6" name="Line 124"/>
            <p:cNvSpPr>
              <a:spLocks noChangeShapeType="1"/>
            </p:cNvSpPr>
            <p:nvPr/>
          </p:nvSpPr>
          <p:spPr bwMode="auto">
            <a:xfrm>
              <a:off x="5127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7" name="Line 125"/>
            <p:cNvSpPr>
              <a:spLocks noChangeShapeType="1"/>
            </p:cNvSpPr>
            <p:nvPr/>
          </p:nvSpPr>
          <p:spPr bwMode="auto">
            <a:xfrm>
              <a:off x="492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8" name="Line 126"/>
            <p:cNvSpPr>
              <a:spLocks noChangeShapeType="1"/>
            </p:cNvSpPr>
            <p:nvPr/>
          </p:nvSpPr>
          <p:spPr bwMode="auto">
            <a:xfrm>
              <a:off x="4730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49" name="Line 127"/>
            <p:cNvSpPr>
              <a:spLocks noChangeShapeType="1"/>
            </p:cNvSpPr>
            <p:nvPr/>
          </p:nvSpPr>
          <p:spPr bwMode="auto">
            <a:xfrm>
              <a:off x="453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0" name="Line 128"/>
            <p:cNvSpPr>
              <a:spLocks noChangeShapeType="1"/>
            </p:cNvSpPr>
            <p:nvPr/>
          </p:nvSpPr>
          <p:spPr bwMode="auto">
            <a:xfrm>
              <a:off x="43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1" name="Line 129"/>
            <p:cNvSpPr>
              <a:spLocks noChangeShapeType="1"/>
            </p:cNvSpPr>
            <p:nvPr/>
          </p:nvSpPr>
          <p:spPr bwMode="auto">
            <a:xfrm>
              <a:off x="41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2" name="Line 130"/>
            <p:cNvSpPr>
              <a:spLocks noChangeShapeType="1"/>
            </p:cNvSpPr>
            <p:nvPr/>
          </p:nvSpPr>
          <p:spPr bwMode="auto">
            <a:xfrm>
              <a:off x="39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3" name="Line 131"/>
            <p:cNvSpPr>
              <a:spLocks noChangeShapeType="1"/>
            </p:cNvSpPr>
            <p:nvPr/>
          </p:nvSpPr>
          <p:spPr bwMode="auto">
            <a:xfrm>
              <a:off x="373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4" name="Line 132"/>
            <p:cNvSpPr>
              <a:spLocks noChangeShapeType="1"/>
            </p:cNvSpPr>
            <p:nvPr/>
          </p:nvSpPr>
          <p:spPr bwMode="auto">
            <a:xfrm>
              <a:off x="35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5" name="Line 133"/>
            <p:cNvSpPr>
              <a:spLocks noChangeShapeType="1"/>
            </p:cNvSpPr>
            <p:nvPr/>
          </p:nvSpPr>
          <p:spPr bwMode="auto">
            <a:xfrm>
              <a:off x="333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6" name="Line 134"/>
            <p:cNvSpPr>
              <a:spLocks noChangeShapeType="1"/>
            </p:cNvSpPr>
            <p:nvPr/>
          </p:nvSpPr>
          <p:spPr bwMode="auto">
            <a:xfrm>
              <a:off x="313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7" name="Line 135"/>
            <p:cNvSpPr>
              <a:spLocks noChangeShapeType="1"/>
            </p:cNvSpPr>
            <p:nvPr/>
          </p:nvSpPr>
          <p:spPr bwMode="auto">
            <a:xfrm>
              <a:off x="294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8" name="Line 136"/>
            <p:cNvSpPr>
              <a:spLocks noChangeShapeType="1"/>
            </p:cNvSpPr>
            <p:nvPr/>
          </p:nvSpPr>
          <p:spPr bwMode="auto">
            <a:xfrm>
              <a:off x="274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59" name="Line 137"/>
            <p:cNvSpPr>
              <a:spLocks noChangeShapeType="1"/>
            </p:cNvSpPr>
            <p:nvPr/>
          </p:nvSpPr>
          <p:spPr bwMode="auto">
            <a:xfrm>
              <a:off x="254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0" name="Line 138"/>
            <p:cNvSpPr>
              <a:spLocks noChangeShapeType="1"/>
            </p:cNvSpPr>
            <p:nvPr/>
          </p:nvSpPr>
          <p:spPr bwMode="auto">
            <a:xfrm>
              <a:off x="234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1" name="Line 139"/>
            <p:cNvSpPr>
              <a:spLocks noChangeShapeType="1"/>
            </p:cNvSpPr>
            <p:nvPr/>
          </p:nvSpPr>
          <p:spPr bwMode="auto">
            <a:xfrm>
              <a:off x="214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2" name="Line 140"/>
            <p:cNvSpPr>
              <a:spLocks noChangeShapeType="1"/>
            </p:cNvSpPr>
            <p:nvPr/>
          </p:nvSpPr>
          <p:spPr bwMode="auto">
            <a:xfrm>
              <a:off x="194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3" name="Line 141"/>
            <p:cNvSpPr>
              <a:spLocks noChangeShapeType="1"/>
            </p:cNvSpPr>
            <p:nvPr/>
          </p:nvSpPr>
          <p:spPr bwMode="auto">
            <a:xfrm>
              <a:off x="1749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4" name="Line 142"/>
            <p:cNvSpPr>
              <a:spLocks noChangeShapeType="1"/>
            </p:cNvSpPr>
            <p:nvPr/>
          </p:nvSpPr>
          <p:spPr bwMode="auto">
            <a:xfrm>
              <a:off x="155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5" name="Line 143"/>
            <p:cNvSpPr>
              <a:spLocks noChangeShapeType="1"/>
            </p:cNvSpPr>
            <p:nvPr/>
          </p:nvSpPr>
          <p:spPr bwMode="auto">
            <a:xfrm>
              <a:off x="1352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6" name="Line 144"/>
            <p:cNvSpPr>
              <a:spLocks noChangeShapeType="1"/>
            </p:cNvSpPr>
            <p:nvPr/>
          </p:nvSpPr>
          <p:spPr bwMode="auto">
            <a:xfrm>
              <a:off x="115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7" name="Line 145"/>
            <p:cNvSpPr>
              <a:spLocks noChangeShapeType="1"/>
            </p:cNvSpPr>
            <p:nvPr/>
          </p:nvSpPr>
          <p:spPr bwMode="auto">
            <a:xfrm>
              <a:off x="955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8" name="Line 146"/>
            <p:cNvSpPr>
              <a:spLocks noChangeShapeType="1"/>
            </p:cNvSpPr>
            <p:nvPr/>
          </p:nvSpPr>
          <p:spPr bwMode="auto">
            <a:xfrm>
              <a:off x="75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69" name="Line 147"/>
            <p:cNvSpPr>
              <a:spLocks noChangeShapeType="1"/>
            </p:cNvSpPr>
            <p:nvPr/>
          </p:nvSpPr>
          <p:spPr bwMode="auto">
            <a:xfrm>
              <a:off x="558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0" name="Line 148"/>
            <p:cNvSpPr>
              <a:spLocks noChangeShapeType="1"/>
            </p:cNvSpPr>
            <p:nvPr/>
          </p:nvSpPr>
          <p:spPr bwMode="auto">
            <a:xfrm>
              <a:off x="361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1" name="Line 149"/>
            <p:cNvSpPr>
              <a:spLocks noChangeShapeType="1"/>
            </p:cNvSpPr>
            <p:nvPr/>
          </p:nvSpPr>
          <p:spPr bwMode="auto">
            <a:xfrm>
              <a:off x="16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2" name="Line 150"/>
            <p:cNvSpPr>
              <a:spLocks noChangeShapeType="1"/>
            </p:cNvSpPr>
            <p:nvPr/>
          </p:nvSpPr>
          <p:spPr bwMode="auto">
            <a:xfrm>
              <a:off x="-36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3" name="Line 151"/>
            <p:cNvSpPr>
              <a:spLocks noChangeShapeType="1"/>
            </p:cNvSpPr>
            <p:nvPr/>
          </p:nvSpPr>
          <p:spPr bwMode="auto">
            <a:xfrm>
              <a:off x="-234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  <p:sp>
          <p:nvSpPr>
            <p:cNvPr id="74" name="Line 152"/>
            <p:cNvSpPr>
              <a:spLocks noChangeShapeType="1"/>
            </p:cNvSpPr>
            <p:nvPr/>
          </p:nvSpPr>
          <p:spPr bwMode="auto">
            <a:xfrm>
              <a:off x="-433" y="-324"/>
              <a:ext cx="0" cy="4968"/>
            </a:xfrm>
            <a:prstGeom prst="line">
              <a:avLst/>
            </a:prstGeom>
            <a:noFill/>
            <a:ln w="4763" cap="flat">
              <a:solidFill>
                <a:srgbClr val="3E444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301"/>
              <a:endParaRPr lang="en-US" sz="1300">
                <a:solidFill>
                  <a:srgbClr val="646E82"/>
                </a:solidFill>
              </a:endParaRPr>
            </a:p>
          </p:txBody>
        </p:sp>
      </p:grpSp>
      <p:sp>
        <p:nvSpPr>
          <p:cNvPr id="75" name="Footer Placeholder 4">
            <a:extLst>
              <a:ext uri="{FF2B5EF4-FFF2-40B4-BE49-F238E27FC236}">
                <a16:creationId xmlns:a16="http://schemas.microsoft.com/office/drawing/2014/main" id="{CFA108DC-830C-4C45-8A79-00E5B005F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2094" y="4871739"/>
            <a:ext cx="9051906" cy="220499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1000"/>
            </a:lvl1pPr>
          </a:lstStyle>
          <a:p>
            <a:r>
              <a:rPr lang="en-US"/>
              <a:t>© Joy of Coding</a:t>
            </a:r>
            <a:endParaRPr lang="en-US" dirty="0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E1B38C22-7F8E-D84B-9484-F2CC9AB289C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735" y="4043679"/>
            <a:ext cx="968543" cy="96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5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2" r:id="rId2"/>
  </p:sldLayoutIdLst>
  <p:transition>
    <p:fade/>
  </p:transition>
  <p:txStyles>
    <p:titleStyle>
      <a:lvl1pPr algn="ctr" defTabSz="685232" rtl="0" eaLnBrk="1" latinLnBrk="0" hangingPunct="1">
        <a:lnSpc>
          <a:spcPct val="90000"/>
        </a:lnSpc>
        <a:spcBef>
          <a:spcPct val="0"/>
        </a:spcBef>
        <a:buNone/>
        <a:defRPr lang="en-US" sz="4000" b="1" kern="1200" cap="none" spc="-11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Avenir Roman" panose="02000503020000020003" pitchFamily="2" charset="0"/>
          <a:ea typeface="+mn-ea"/>
          <a:cs typeface="Avenir Roman" panose="02000503020000020003" pitchFamily="2" charset="0"/>
        </a:defRPr>
      </a:lvl1pPr>
    </p:titleStyle>
    <p:bodyStyle>
      <a:lvl1pPr marL="251909" marR="0" indent="-251909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29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29177" marR="0" indent="-177268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Courier New" panose="02070309020205020404" pitchFamily="49" charset="0"/>
        <a:buChar char="o"/>
        <a:tabLst/>
        <a:defRPr sz="24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87788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8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55726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itchFamily="2" charset="2"/>
        <a:buChar char="§"/>
        <a:tabLst/>
        <a:defRPr sz="15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923667" marR="0" indent="-167940" algn="l" defTabSz="68523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500" kern="1200" spc="0" baseline="0">
          <a:solidFill>
            <a:srgbClr val="000000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884387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7005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69621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2236" indent="-171309" algn="l" defTabSz="685232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42616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85232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849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70464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081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055697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98313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40930" algn="l" defTabSz="68523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9">
          <p15:clr>
            <a:srgbClr val="5ACBF0"/>
          </p15:clr>
        </p15:guide>
        <p15:guide id="2" pos="57">
          <p15:clr>
            <a:srgbClr val="5ACBF0"/>
          </p15:clr>
        </p15:guide>
        <p15:guide id="3" orient="horz" pos="731">
          <p15:clr>
            <a:srgbClr val="A4A3A4"/>
          </p15:clr>
        </p15:guide>
        <p15:guide id="4" orient="horz" pos="1403">
          <p15:clr>
            <a:srgbClr val="A4A3A4"/>
          </p15:clr>
        </p15:guide>
        <p15:guide id="5" orient="horz" pos="2075">
          <p15:clr>
            <a:srgbClr val="A4A3A4"/>
          </p15:clr>
        </p15:guide>
        <p15:guide id="6" orient="horz" pos="2915">
          <p15:clr>
            <a:srgbClr val="A4A3A4"/>
          </p15:clr>
        </p15:guide>
        <p15:guide id="7" orient="horz" pos="3083">
          <p15:clr>
            <a:srgbClr val="A4A3A4"/>
          </p15:clr>
        </p15:guide>
        <p15:guide id="8" orient="horz" pos="4091">
          <p15:clr>
            <a:srgbClr val="A4A3A4"/>
          </p15:clr>
        </p15:guide>
        <p15:guide id="9" orient="horz" pos="4259">
          <p15:clr>
            <a:srgbClr val="5ACBF0"/>
          </p15:clr>
        </p15:guide>
        <p15:guide id="10" pos="224">
          <p15:clr>
            <a:srgbClr val="A4A3A4"/>
          </p15:clr>
        </p15:guide>
        <p15:guide id="11" pos="560">
          <p15:clr>
            <a:srgbClr val="A4A3A4"/>
          </p15:clr>
        </p15:guide>
        <p15:guide id="12" pos="2405">
          <p15:clr>
            <a:srgbClr val="A4A3A4"/>
          </p15:clr>
        </p15:guide>
        <p15:guide id="13" pos="2573">
          <p15:clr>
            <a:srgbClr val="A4A3A4"/>
          </p15:clr>
        </p15:guide>
        <p15:guide id="14" pos="3579">
          <p15:clr>
            <a:srgbClr val="A4A3A4"/>
          </p15:clr>
        </p15:guide>
        <p15:guide id="15" pos="4086">
          <p15:clr>
            <a:srgbClr val="A4A3A4"/>
          </p15:clr>
        </p15:guide>
        <p15:guide id="16" pos="4758">
          <p15:clr>
            <a:srgbClr val="A4A3A4"/>
          </p15:clr>
        </p15:guide>
        <p15:guide id="17" pos="5261">
          <p15:clr>
            <a:srgbClr val="A4A3A4"/>
          </p15:clr>
        </p15:guide>
        <p15:guide id="18" pos="5933">
          <p15:clr>
            <a:srgbClr val="A4A3A4"/>
          </p15:clr>
        </p15:guide>
        <p15:guide id="19" pos="6101">
          <p15:clr>
            <a:srgbClr val="A4A3A4"/>
          </p15:clr>
        </p15:guide>
        <p15:guide id="20" pos="6939">
          <p15:clr>
            <a:srgbClr val="A4A3A4"/>
          </p15:clr>
        </p15:guide>
        <p15:guide id="21" pos="7611">
          <p15:clr>
            <a:srgbClr val="5ACBF0"/>
          </p15:clr>
        </p15:guide>
        <p15:guide id="22" pos="393">
          <p15:clr>
            <a:srgbClr val="A4A3A4"/>
          </p15:clr>
        </p15:guide>
        <p15:guide id="23" pos="728">
          <p15:clr>
            <a:srgbClr val="A4A3A4"/>
          </p15:clr>
        </p15:guide>
        <p15:guide id="24" pos="896">
          <p15:clr>
            <a:srgbClr val="A4A3A4"/>
          </p15:clr>
        </p15:guide>
        <p15:guide id="25" pos="1062">
          <p15:clr>
            <a:srgbClr val="A4A3A4"/>
          </p15:clr>
        </p15:guide>
        <p15:guide id="26" pos="1230">
          <p15:clr>
            <a:srgbClr val="A4A3A4"/>
          </p15:clr>
        </p15:guide>
        <p15:guide id="27" pos="1398">
          <p15:clr>
            <a:srgbClr val="A4A3A4"/>
          </p15:clr>
        </p15:guide>
        <p15:guide id="28" pos="1734">
          <p15:clr>
            <a:srgbClr val="A4A3A4"/>
          </p15:clr>
        </p15:guide>
        <p15:guide id="29" pos="1565">
          <p15:clr>
            <a:srgbClr val="A4A3A4"/>
          </p15:clr>
        </p15:guide>
        <p15:guide id="30" pos="1902">
          <p15:clr>
            <a:srgbClr val="A4A3A4"/>
          </p15:clr>
        </p15:guide>
        <p15:guide id="31" pos="2069">
          <p15:clr>
            <a:srgbClr val="A4A3A4"/>
          </p15:clr>
        </p15:guide>
        <p15:guide id="32" pos="2237">
          <p15:clr>
            <a:srgbClr val="A4A3A4"/>
          </p15:clr>
        </p15:guide>
        <p15:guide id="33" pos="2741">
          <p15:clr>
            <a:srgbClr val="A4A3A4"/>
          </p15:clr>
        </p15:guide>
        <p15:guide id="34" pos="2909">
          <p15:clr>
            <a:srgbClr val="A4A3A4"/>
          </p15:clr>
        </p15:guide>
        <p15:guide id="35" pos="3077">
          <p15:clr>
            <a:srgbClr val="A4A3A4"/>
          </p15:clr>
        </p15:guide>
        <p15:guide id="36" pos="3245">
          <p15:clr>
            <a:srgbClr val="A4A3A4"/>
          </p15:clr>
        </p15:guide>
        <p15:guide id="37" pos="3413">
          <p15:clr>
            <a:srgbClr val="A4A3A4"/>
          </p15:clr>
        </p15:guide>
        <p15:guide id="38" pos="3918">
          <p15:clr>
            <a:srgbClr val="A4A3A4"/>
          </p15:clr>
        </p15:guide>
        <p15:guide id="39" pos="3749">
          <p15:clr>
            <a:srgbClr val="A4A3A4"/>
          </p15:clr>
        </p15:guide>
        <p15:guide id="40" pos="4589">
          <p15:clr>
            <a:srgbClr val="A4A3A4"/>
          </p15:clr>
        </p15:guide>
        <p15:guide id="41" pos="4422">
          <p15:clr>
            <a:srgbClr val="A4A3A4"/>
          </p15:clr>
        </p15:guide>
        <p15:guide id="42" pos="4254">
          <p15:clr>
            <a:srgbClr val="A4A3A4"/>
          </p15:clr>
        </p15:guide>
        <p15:guide id="43" pos="5093">
          <p15:clr>
            <a:srgbClr val="A4A3A4"/>
          </p15:clr>
        </p15:guide>
        <p15:guide id="44" pos="4925">
          <p15:clr>
            <a:srgbClr val="A4A3A4"/>
          </p15:clr>
        </p15:guide>
        <p15:guide id="45" pos="5429">
          <p15:clr>
            <a:srgbClr val="A4A3A4"/>
          </p15:clr>
        </p15:guide>
        <p15:guide id="46" pos="5597">
          <p15:clr>
            <a:srgbClr val="A4A3A4"/>
          </p15:clr>
        </p15:guide>
        <p15:guide id="47" pos="5765">
          <p15:clr>
            <a:srgbClr val="A4A3A4"/>
          </p15:clr>
        </p15:guide>
        <p15:guide id="48" pos="6269">
          <p15:clr>
            <a:srgbClr val="A4A3A4"/>
          </p15:clr>
        </p15:guide>
        <p15:guide id="49" pos="6437">
          <p15:clr>
            <a:srgbClr val="A4A3A4"/>
          </p15:clr>
        </p15:guide>
        <p15:guide id="50" pos="6603">
          <p15:clr>
            <a:srgbClr val="A4A3A4"/>
          </p15:clr>
        </p15:guide>
        <p15:guide id="51" pos="6773">
          <p15:clr>
            <a:srgbClr val="A4A3A4"/>
          </p15:clr>
        </p15:guide>
        <p15:guide id="52" pos="7107">
          <p15:clr>
            <a:srgbClr val="A4A3A4"/>
          </p15:clr>
        </p15:guide>
        <p15:guide id="53" pos="7275">
          <p15:clr>
            <a:srgbClr val="A4A3A4"/>
          </p15:clr>
        </p15:guide>
        <p15:guide id="54" pos="7443">
          <p15:clr>
            <a:srgbClr val="A4A3A4"/>
          </p15:clr>
        </p15:guide>
        <p15:guide id="55" orient="horz" pos="3923">
          <p15:clr>
            <a:srgbClr val="A4A3A4"/>
          </p15:clr>
        </p15:guide>
        <p15:guide id="56" orient="horz" pos="3755">
          <p15:clr>
            <a:srgbClr val="A4A3A4"/>
          </p15:clr>
        </p15:guide>
        <p15:guide id="57" orient="horz" pos="3419">
          <p15:clr>
            <a:srgbClr val="A4A3A4"/>
          </p15:clr>
        </p15:guide>
        <p15:guide id="58" orient="horz" pos="3251">
          <p15:clr>
            <a:srgbClr val="A4A3A4"/>
          </p15:clr>
        </p15:guide>
        <p15:guide id="59" orient="horz" pos="2747">
          <p15:clr>
            <a:srgbClr val="A4A3A4"/>
          </p15:clr>
        </p15:guide>
        <p15:guide id="60" orient="horz" pos="2579">
          <p15:clr>
            <a:srgbClr val="A4A3A4"/>
          </p15:clr>
        </p15:guide>
        <p15:guide id="61" orient="horz" pos="2411">
          <p15:clr>
            <a:srgbClr val="A4A3A4"/>
          </p15:clr>
        </p15:guide>
        <p15:guide id="62" orient="horz" pos="2243">
          <p15:clr>
            <a:srgbClr val="A4A3A4"/>
          </p15:clr>
        </p15:guide>
        <p15:guide id="63" orient="horz" pos="1907">
          <p15:clr>
            <a:srgbClr val="A4A3A4"/>
          </p15:clr>
        </p15:guide>
        <p15:guide id="64" orient="horz" pos="1235">
          <p15:clr>
            <a:srgbClr val="A4A3A4"/>
          </p15:clr>
        </p15:guide>
        <p15:guide id="65" orient="horz" pos="1067">
          <p15:clr>
            <a:srgbClr val="A4A3A4"/>
          </p15:clr>
        </p15:guide>
        <p15:guide id="66" orient="horz" pos="899">
          <p15:clr>
            <a:srgbClr val="A4A3A4"/>
          </p15:clr>
        </p15:guide>
        <p15:guide id="67" orient="horz" pos="395">
          <p15:clr>
            <a:srgbClr val="A4A3A4"/>
          </p15:clr>
        </p15:guide>
        <p15:guide id="68" orient="horz" pos="227">
          <p15:clr>
            <a:srgbClr val="A4A3A4"/>
          </p15:clr>
        </p15:guide>
        <p15:guide id="69" orient="horz" pos="563">
          <p15:clr>
            <a:srgbClr val="A4A3A4"/>
          </p15:clr>
        </p15:guide>
        <p15:guide id="70" orient="horz" pos="1571">
          <p15:clr>
            <a:srgbClr val="A4A3A4"/>
          </p15:clr>
        </p15:guide>
        <p15:guide id="71" orient="horz" pos="1739">
          <p15:clr>
            <a:srgbClr val="A4A3A4"/>
          </p15:clr>
        </p15:guide>
        <p15:guide id="72" orient="horz" pos="3587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bit.ly/beginning-python-challenge-day3" TargetMode="External"/><Relationship Id="rId4" Type="http://schemas.openxmlformats.org/officeDocument/2006/relationships/hyperlink" Target="https://trinket.io/turtl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DB8F7-40C1-6E42-9970-9754E0CBF0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 Loops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83D19-FEB1-0742-A73E-0E168EC8BB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 less code to get more done</a:t>
            </a:r>
          </a:p>
        </p:txBody>
      </p:sp>
    </p:spTree>
    <p:extLst>
      <p:ext uri="{BB962C8B-B14F-4D97-AF65-F5344CB8AC3E}">
        <p14:creationId xmlns:p14="http://schemas.microsoft.com/office/powerpoint/2010/main" val="4168415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22314-A31F-DF4E-B39E-1C13A248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code output?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3CA006F-86F8-0244-A439-8559952BD674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89109" y="1191619"/>
            <a:ext cx="4998437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letter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range(10)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print(“hello”)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976CF8-7E9F-BC48-8497-DF6E2BC01BAC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6136801" y="1191619"/>
            <a:ext cx="1455013" cy="339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endParaRPr lang="en-US" sz="2000" dirty="0">
              <a:solidFill>
                <a:srgbClr val="696969"/>
              </a:solidFill>
              <a:latin typeface="Courier" pitchFamily="2" charset="0"/>
              <a:cs typeface="Monaco" charset="0"/>
            </a:endParaRPr>
          </a:p>
        </p:txBody>
      </p:sp>
      <p:sp>
        <p:nvSpPr>
          <p:cNvPr id="9" name="Text Box 8">
            <a:extLst>
              <a:ext uri="{FF2B5EF4-FFF2-40B4-BE49-F238E27FC236}">
                <a16:creationId xmlns:a16="http://schemas.microsoft.com/office/drawing/2014/main" id="{E59D2B54-6B90-1F44-9625-2D05FF4540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0927" y="2362694"/>
            <a:ext cx="17980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Not using the loop variable!</a:t>
            </a: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C2CE3BD-70EA-4A45-9935-116C29AA93D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29946" y="1893700"/>
            <a:ext cx="928" cy="468994"/>
          </a:xfrm>
          <a:prstGeom prst="line">
            <a:avLst/>
          </a:prstGeom>
          <a:noFill/>
          <a:ln w="5080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3BABD43-25B5-F648-A998-308C92038642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89109" y="3261373"/>
            <a:ext cx="4998437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range(2, -10, 4)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print(</a:t>
            </a:r>
            <a:r>
              <a:rPr lang="en-US" sz="2400" dirty="0" err="1">
                <a:solidFill>
                  <a:srgbClr val="000000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ED19D0-4294-CA4A-98EC-B72D3A43753D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89109" y="4153499"/>
            <a:ext cx="1455013" cy="459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A04A8940-1027-994B-9D45-979AD70F58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76838" y="4109282"/>
            <a:ext cx="17980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Impossible range!</a:t>
            </a:r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98F3F84A-A4E5-BB44-AB7B-981EAA83539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775857" y="3640288"/>
            <a:ext cx="928" cy="468994"/>
          </a:xfrm>
          <a:prstGeom prst="line">
            <a:avLst/>
          </a:prstGeom>
          <a:noFill/>
          <a:ln w="5080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8591374A-7AF1-A947-9B78-4990DFF648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697" y="4442469"/>
            <a:ext cx="210435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No output!</a:t>
            </a:r>
          </a:p>
        </p:txBody>
      </p:sp>
    </p:spTree>
    <p:extLst>
      <p:ext uri="{BB962C8B-B14F-4D97-AF65-F5344CB8AC3E}">
        <p14:creationId xmlns:p14="http://schemas.microsoft.com/office/powerpoint/2010/main" val="300466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4" grpId="0" animBg="1"/>
      <p:bldP spid="7" grpId="0"/>
      <p:bldP spid="10" grpId="0"/>
      <p:bldP spid="11" grpId="0"/>
      <p:bldP spid="12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6E13D3-F125-4641-BEA4-BD5AF1BEA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39" y="1044416"/>
            <a:ext cx="7594600" cy="3797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FF5609-DA46-744A-A0FC-94003910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32C4A-1944-644F-BBB0-7ED3B8E0F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8876" y="1464550"/>
            <a:ext cx="5066270" cy="2197820"/>
          </a:xfrm>
        </p:spPr>
        <p:txBody>
          <a:bodyPr/>
          <a:lstStyle/>
          <a:p>
            <a:r>
              <a:rPr lang="en-US" sz="2000" dirty="0"/>
              <a:t>Go to </a:t>
            </a:r>
            <a:r>
              <a:rPr lang="en-US" sz="2000" b="1" u="sng" dirty="0">
                <a:hlinkClick r:id="rId4"/>
              </a:rPr>
              <a:t>trinket.io/turtle</a:t>
            </a:r>
            <a:r>
              <a:rPr lang="en-US" sz="2000" dirty="0"/>
              <a:t> &amp; load the code from Day 2 on left</a:t>
            </a:r>
          </a:p>
          <a:p>
            <a:r>
              <a:rPr lang="en-US" sz="2000" dirty="0"/>
              <a:t>We’re going to further practice predicting what for loops will output as well as make our code </a:t>
            </a:r>
            <a:r>
              <a:rPr lang="en-US" sz="2000" dirty="0" err="1"/>
              <a:t>DRYer</a:t>
            </a:r>
            <a:r>
              <a:rPr lang="en-US" sz="2000" dirty="0"/>
              <a:t> using a loop </a:t>
            </a:r>
          </a:p>
          <a:p>
            <a:r>
              <a:rPr lang="en-US" sz="2000" dirty="0"/>
              <a:t>See worksheet for details &amp; video solutions:</a:t>
            </a:r>
            <a:br>
              <a:rPr lang="en-US" sz="2000" dirty="0"/>
            </a:br>
            <a:r>
              <a:rPr lang="en-US" sz="2000" dirty="0">
                <a:hlinkClick r:id="rId5"/>
              </a:rPr>
              <a:t>bit.ly/beginning-python-challenge-day3</a:t>
            </a:r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7273B-FBB5-7F41-AF1A-BCF23211075A}"/>
              </a:ext>
            </a:extLst>
          </p:cNvPr>
          <p:cNvSpPr txBox="1">
            <a:spLocks/>
          </p:cNvSpPr>
          <p:nvPr/>
        </p:nvSpPr>
        <p:spPr>
          <a:xfrm>
            <a:off x="3978876" y="3582290"/>
            <a:ext cx="2224216" cy="689714"/>
          </a:xfrm>
          <a:prstGeom prst="rect">
            <a:avLst/>
          </a:prstGeom>
        </p:spPr>
        <p:txBody>
          <a:bodyPr vert="horz" wrap="square" lIns="107524" tIns="67202" rIns="107524" bIns="67202" rtlCol="0">
            <a:spAutoFit/>
          </a:bodyPr>
          <a:lstStyle>
            <a:lvl1pPr marL="251909" marR="0" indent="-251909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marR="0" indent="-256032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Courier New" panose="02070309020205020404" pitchFamily="49" charset="0"/>
              <a:buChar char="o"/>
              <a:tabLst/>
              <a:defRPr sz="24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587788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755726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§"/>
              <a:tabLst/>
              <a:defRPr sz="15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923667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5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884387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005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9621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236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See you in Day 4: Functions!</a:t>
            </a:r>
          </a:p>
        </p:txBody>
      </p:sp>
    </p:spTree>
    <p:extLst>
      <p:ext uri="{BB962C8B-B14F-4D97-AF65-F5344CB8AC3E}">
        <p14:creationId xmlns:p14="http://schemas.microsoft.com/office/powerpoint/2010/main" val="1346260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002952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61BA27-53D5-3044-A997-E91E41CF6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BDCFC10-A9E9-264A-89D0-AD3C2589DCF7}"/>
              </a:ext>
            </a:extLst>
          </p:cNvPr>
          <p:cNvSpPr txBox="1">
            <a:spLocks/>
          </p:cNvSpPr>
          <p:nvPr/>
        </p:nvSpPr>
        <p:spPr>
          <a:xfrm>
            <a:off x="201696" y="218339"/>
            <a:ext cx="8741880" cy="674749"/>
          </a:xfrm>
          <a:prstGeom prst="rect">
            <a:avLst/>
          </a:prstGeom>
        </p:spPr>
        <p:txBody>
          <a:bodyPr vert="horz" wrap="square" lIns="107524" tIns="67202" rIns="107524" bIns="67202" rtlCol="0" anchor="t">
            <a:noAutofit/>
          </a:bodyPr>
          <a:lstStyle>
            <a:lvl1pPr algn="ctr" defTabSz="6852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kern="1200" cap="none" spc="-11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Avenir Roman" panose="02000503020000020003" pitchFamily="2" charset="0"/>
                <a:ea typeface="+mn-ea"/>
                <a:cs typeface="Avenir Roman" panose="02000503020000020003" pitchFamily="2" charset="0"/>
              </a:defRPr>
            </a:lvl1pPr>
          </a:lstStyle>
          <a:p>
            <a:r>
              <a:rPr lang="en-US"/>
              <a:t>Challenge Overview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DF4A19-4870-3A4F-BD51-5CAAA87BF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6072" y="1069130"/>
            <a:ext cx="4753128" cy="2419419"/>
          </a:xfrm>
        </p:spPr>
        <p:txBody>
          <a:bodyPr/>
          <a:lstStyle/>
          <a:p>
            <a:r>
              <a:rPr lang="en-US" b="1" dirty="0">
                <a:solidFill>
                  <a:srgbClr val="696969"/>
                </a:solidFill>
              </a:rPr>
              <a:t>Day 1:</a:t>
            </a:r>
            <a:r>
              <a:rPr lang="en-US" dirty="0">
                <a:solidFill>
                  <a:srgbClr val="696969"/>
                </a:solidFill>
              </a:rPr>
              <a:t> Getting started</a:t>
            </a:r>
          </a:p>
          <a:p>
            <a:r>
              <a:rPr lang="en-US" b="1" dirty="0">
                <a:solidFill>
                  <a:srgbClr val="696969"/>
                </a:solidFill>
              </a:rPr>
              <a:t>Day 2: </a:t>
            </a:r>
            <a:r>
              <a:rPr lang="en-US" dirty="0">
                <a:solidFill>
                  <a:srgbClr val="696969"/>
                </a:solidFill>
              </a:rPr>
              <a:t>Variables &amp; Turtle</a:t>
            </a:r>
          </a:p>
          <a:p>
            <a:r>
              <a:rPr lang="en-US" b="1" dirty="0"/>
              <a:t>Day 3: </a:t>
            </a:r>
            <a:r>
              <a:rPr lang="en-US" dirty="0"/>
              <a:t>Loops</a:t>
            </a:r>
          </a:p>
          <a:p>
            <a:r>
              <a:rPr lang="en-US" b="1" dirty="0">
                <a:solidFill>
                  <a:srgbClr val="696969"/>
                </a:solidFill>
              </a:rPr>
              <a:t>Day 4: </a:t>
            </a:r>
            <a:r>
              <a:rPr lang="en-US" dirty="0">
                <a:solidFill>
                  <a:srgbClr val="696969"/>
                </a:solidFill>
              </a:rPr>
              <a:t>Writing Functions</a:t>
            </a:r>
          </a:p>
          <a:p>
            <a:r>
              <a:rPr lang="en-US" b="1" dirty="0">
                <a:solidFill>
                  <a:srgbClr val="696969"/>
                </a:solidFill>
              </a:rPr>
              <a:t>Day 5: </a:t>
            </a:r>
            <a:r>
              <a:rPr lang="en-US" dirty="0">
                <a:solidFill>
                  <a:srgbClr val="696969"/>
                </a:solidFill>
              </a:rPr>
              <a:t>Putting it all together!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620F9BF-55AB-0D40-AA4C-048E46FC4D2F}"/>
              </a:ext>
            </a:extLst>
          </p:cNvPr>
          <p:cNvGrpSpPr/>
          <p:nvPr/>
        </p:nvGrpSpPr>
        <p:grpSpPr>
          <a:xfrm>
            <a:off x="1555408" y="3372686"/>
            <a:ext cx="5611173" cy="1401957"/>
            <a:chOff x="653365" y="3372685"/>
            <a:chExt cx="5611173" cy="140195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4635DAD-8839-0343-9E0D-8F124AA91816}"/>
                </a:ext>
              </a:extLst>
            </p:cNvPr>
            <p:cNvGrpSpPr/>
            <p:nvPr/>
          </p:nvGrpSpPr>
          <p:grpSpPr>
            <a:xfrm>
              <a:off x="653365" y="3372686"/>
              <a:ext cx="3919271" cy="1364886"/>
              <a:chOff x="0" y="0"/>
              <a:chExt cx="6059337" cy="2110370"/>
            </a:xfrm>
          </p:grpSpPr>
          <p:pic>
            <p:nvPicPr>
              <p:cNvPr id="11" name="Picture 10" descr="http://emhill.github.io/150/morea/06.turtles/polygon1.png">
                <a:extLst>
                  <a:ext uri="{FF2B5EF4-FFF2-40B4-BE49-F238E27FC236}">
                    <a16:creationId xmlns:a16="http://schemas.microsoft.com/office/drawing/2014/main" id="{82DA40F2-7E82-DE46-BF21-E906C66564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89574" y="0"/>
                <a:ext cx="2068195" cy="211010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" name="Picture 11" descr="http://emhill.github.io/150/morea/06.turtles/polygon3.png">
                <a:extLst>
                  <a:ext uri="{FF2B5EF4-FFF2-40B4-BE49-F238E27FC236}">
                    <a16:creationId xmlns:a16="http://schemas.microsoft.com/office/drawing/2014/main" id="{B95AD60F-8782-3146-9E32-E0356EC1CB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099727" y="90435"/>
                <a:ext cx="1959610" cy="192913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" name="Picture 12" descr="http://emhill.github.io/150/morea/06.turtles/polygon2.png">
                <a:extLst>
                  <a:ext uri="{FF2B5EF4-FFF2-40B4-BE49-F238E27FC236}">
                    <a16:creationId xmlns:a16="http://schemas.microsoft.com/office/drawing/2014/main" id="{11425570-365A-8243-B287-89AD29AD69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90435"/>
                <a:ext cx="1918970" cy="201993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" name="Picture 9" descr="http://emhill.github.io/150/morea/06.turtles/spiral.png">
              <a:extLst>
                <a:ext uri="{FF2B5EF4-FFF2-40B4-BE49-F238E27FC236}">
                  <a16:creationId xmlns:a16="http://schemas.microsoft.com/office/drawing/2014/main" id="{FA4AB6E0-2C9D-664D-A375-3138B3D42B1F}"/>
                </a:ext>
              </a:extLst>
            </p:cNvPr>
            <p:cNvPicPr/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01839" y="3372685"/>
              <a:ext cx="1562699" cy="140195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037C526-655B-CA4F-AF5E-87AA65A80C37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6385231" y="1145782"/>
            <a:ext cx="2205291" cy="342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Hello, World!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CB45AB-DDA5-0F42-BE3E-0B94685E9C43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965" y="1659410"/>
            <a:ext cx="993775" cy="762000"/>
          </a:xfrm>
          <a:prstGeom prst="rect">
            <a:avLst/>
          </a:prstGeom>
        </p:spPr>
      </p:pic>
      <p:pic>
        <p:nvPicPr>
          <p:cNvPr id="16" name="Picture 15" descr="http://emhill.github.io/150/morea/06.turtles/squares.png">
            <a:extLst>
              <a:ext uri="{FF2B5EF4-FFF2-40B4-BE49-F238E27FC236}">
                <a16:creationId xmlns:a16="http://schemas.microsoft.com/office/drawing/2014/main" id="{B3D118BE-8BA3-8B43-84EB-F40BA90D5896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231" y="2011937"/>
            <a:ext cx="2225675" cy="10642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98628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8DA3B-E7D6-1C46-A286-8692DEF34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Loops? Less is more!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F8A982-BDCF-E344-87C5-DE2140759926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201696" y="1083078"/>
            <a:ext cx="2123466" cy="3710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1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2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3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4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5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6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7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8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9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10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endParaRPr lang="en-US" sz="2400" dirty="0">
              <a:solidFill>
                <a:srgbClr val="696969"/>
              </a:solidFill>
              <a:latin typeface="Courier" pitchFamily="2" charset="0"/>
              <a:cs typeface="Monaco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F599BA-1E95-4447-AE22-7DC24F5F883D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4465707" y="1083078"/>
            <a:ext cx="4248635" cy="1709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range(1, 11)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0DCB044-9B9D-0C47-B3A4-89426FB77781}"/>
              </a:ext>
            </a:extLst>
          </p:cNvPr>
          <p:cNvGrpSpPr/>
          <p:nvPr/>
        </p:nvGrpSpPr>
        <p:grpSpPr>
          <a:xfrm>
            <a:off x="2539014" y="972990"/>
            <a:ext cx="1141736" cy="769441"/>
            <a:chOff x="4008507" y="1269653"/>
            <a:chExt cx="1141736" cy="769441"/>
          </a:xfrm>
        </p:grpSpPr>
        <p:sp>
          <p:nvSpPr>
            <p:cNvPr id="7" name="Text Box 13">
              <a:extLst>
                <a:ext uri="{FF2B5EF4-FFF2-40B4-BE49-F238E27FC236}">
                  <a16:creationId xmlns:a16="http://schemas.microsoft.com/office/drawing/2014/main" id="{4E7C62E7-6CF1-3644-A25F-430C0012B4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37107" y="1269653"/>
              <a:ext cx="699284" cy="769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  <a:cs typeface="ＭＳ Ｐゴシック" charset="0"/>
                </a:defRPr>
              </a:lvl1pPr>
              <a:lvl2pPr marL="37931725" indent="-37474525"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2pPr>
              <a:lvl3pPr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3pPr>
              <a:lvl4pPr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4pPr>
              <a:lvl5pPr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2"/>
                  </a:solidFill>
                  <a:latin typeface="Tahoma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4400" b="1" i="1" dirty="0">
                  <a:solidFill>
                    <a:srgbClr val="696969"/>
                  </a:solidFill>
                  <a:latin typeface="Calibri"/>
                  <a:cs typeface="Calibri"/>
                </a:rPr>
                <a:t>vs</a:t>
              </a:r>
            </a:p>
          </p:txBody>
        </p:sp>
        <p:sp>
          <p:nvSpPr>
            <p:cNvPr id="8" name="Line 9">
              <a:extLst>
                <a:ext uri="{FF2B5EF4-FFF2-40B4-BE49-F238E27FC236}">
                  <a16:creationId xmlns:a16="http://schemas.microsoft.com/office/drawing/2014/main" id="{AADEDF90-A046-4644-B40D-604B72D05B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8507" y="1699775"/>
              <a:ext cx="228600" cy="0"/>
            </a:xfrm>
            <a:prstGeom prst="line">
              <a:avLst/>
            </a:prstGeom>
            <a:noFill/>
            <a:ln w="50800">
              <a:solidFill>
                <a:srgbClr val="696969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" name="Line 9">
              <a:extLst>
                <a:ext uri="{FF2B5EF4-FFF2-40B4-BE49-F238E27FC236}">
                  <a16:creationId xmlns:a16="http://schemas.microsoft.com/office/drawing/2014/main" id="{2D7B3E02-F936-E847-B29B-434E32972B3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21643" y="1699775"/>
              <a:ext cx="228600" cy="0"/>
            </a:xfrm>
            <a:prstGeom prst="line">
              <a:avLst/>
            </a:prstGeom>
            <a:noFill/>
            <a:ln w="50800">
              <a:solidFill>
                <a:srgbClr val="696969"/>
              </a:solidFill>
              <a:round/>
              <a:headEnd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75" dirty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7E9D650-50D6-8948-A92C-B3BAB9C559B7}"/>
              </a:ext>
            </a:extLst>
          </p:cNvPr>
          <p:cNvSpPr txBox="1">
            <a:spLocks/>
          </p:cNvSpPr>
          <p:nvPr/>
        </p:nvSpPr>
        <p:spPr>
          <a:xfrm>
            <a:off x="2539014" y="2276272"/>
            <a:ext cx="6404561" cy="2071174"/>
          </a:xfrm>
          <a:prstGeom prst="rect">
            <a:avLst/>
          </a:prstGeom>
        </p:spPr>
        <p:txBody>
          <a:bodyPr/>
          <a:lstStyle>
            <a:lvl1pPr marL="251909" marR="0" indent="-251909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marR="0" indent="-256032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Courier New" panose="02070309020205020404" pitchFamily="49" charset="0"/>
              <a:buChar char="o"/>
              <a:tabLst/>
              <a:defRPr sz="24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587788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755726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§"/>
              <a:tabLst/>
              <a:defRPr sz="15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923667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5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884387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005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9621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236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0000"/>
              </a:buClr>
            </a:pPr>
            <a:r>
              <a:rPr lang="en-US" dirty="0"/>
              <a:t>2 lines better than 10, 100, or 1000 lines</a:t>
            </a:r>
          </a:p>
          <a:p>
            <a:pPr lvl="1">
              <a:buClr>
                <a:srgbClr val="000000"/>
              </a:buClr>
            </a:pPr>
            <a:r>
              <a:rPr lang="en-US" dirty="0"/>
              <a:t>Less code = less problems to test, fix, &amp; change later</a:t>
            </a:r>
            <a:endParaRPr lang="en-US" b="1" dirty="0">
              <a:solidFill>
                <a:srgbClr val="000000"/>
              </a:solidFill>
            </a:endParaRPr>
          </a:p>
          <a:p>
            <a:pPr lvl="1">
              <a:buClr>
                <a:srgbClr val="000000"/>
              </a:buClr>
            </a:pPr>
            <a:r>
              <a:rPr lang="en-US" b="1" dirty="0">
                <a:solidFill>
                  <a:srgbClr val="000000"/>
                </a:solidFill>
              </a:rPr>
              <a:t>D</a:t>
            </a:r>
            <a:r>
              <a:rPr lang="en-US" dirty="0"/>
              <a:t>on’t </a:t>
            </a:r>
            <a:r>
              <a:rPr lang="en-US" b="1" dirty="0">
                <a:solidFill>
                  <a:srgbClr val="000000"/>
                </a:solidFill>
              </a:rPr>
              <a:t>R</a:t>
            </a:r>
            <a:r>
              <a:rPr lang="en-US" dirty="0"/>
              <a:t>epeat </a:t>
            </a:r>
            <a:r>
              <a:rPr lang="en-US" b="1" dirty="0">
                <a:solidFill>
                  <a:srgbClr val="000000"/>
                </a:solidFill>
              </a:rPr>
              <a:t>Y</a:t>
            </a:r>
            <a:r>
              <a:rPr lang="en-US" dirty="0"/>
              <a:t>ourself</a:t>
            </a:r>
            <a:r>
              <a:rPr lang="en-US" dirty="0">
                <a:solidFill>
                  <a:srgbClr val="696969"/>
                </a:solidFill>
              </a:rPr>
              <a:t> (</a:t>
            </a:r>
            <a:r>
              <a:rPr lang="en-US" dirty="0">
                <a:solidFill>
                  <a:srgbClr val="000000"/>
                </a:solidFill>
              </a:rPr>
              <a:t>DRY</a:t>
            </a:r>
            <a:r>
              <a:rPr lang="en-US" dirty="0">
                <a:solidFill>
                  <a:srgbClr val="696969"/>
                </a:solidFill>
              </a:rPr>
              <a:t>)</a:t>
            </a:r>
          </a:p>
          <a:p>
            <a:pPr>
              <a:buClr>
                <a:srgbClr val="000000"/>
              </a:buClr>
            </a:pPr>
            <a:r>
              <a:rPr lang="en-US" dirty="0"/>
              <a:t>Loops automate repetitive tasks</a:t>
            </a:r>
          </a:p>
        </p:txBody>
      </p:sp>
    </p:spTree>
    <p:extLst>
      <p:ext uri="{BB962C8B-B14F-4D97-AF65-F5344CB8AC3E}">
        <p14:creationId xmlns:p14="http://schemas.microsoft.com/office/powerpoint/2010/main" val="350422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  <a:cs typeface="Calibri"/>
              </a:rPr>
              <a:t>Example: Print 1-10</a:t>
            </a:r>
          </a:p>
        </p:txBody>
      </p:sp>
      <p:sp>
        <p:nvSpPr>
          <p:cNvPr id="44038" name="Rectangle 3"/>
          <p:cNvSpPr>
            <a:spLocks noRot="1" noChangeArrowheads="1"/>
          </p:cNvSpPr>
          <p:nvPr/>
        </p:nvSpPr>
        <p:spPr bwMode="auto">
          <a:xfrm>
            <a:off x="1995487" y="2188560"/>
            <a:ext cx="4378680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range(1, 11)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  <p:sp>
        <p:nvSpPr>
          <p:cNvPr id="43015" name="Text Box 4"/>
          <p:cNvSpPr txBox="1">
            <a:spLocks noChangeArrowheads="1"/>
          </p:cNvSpPr>
          <p:nvPr/>
        </p:nvSpPr>
        <p:spPr bwMode="auto">
          <a:xfrm>
            <a:off x="947648" y="1465556"/>
            <a:ext cx="10629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>
                <a:solidFill>
                  <a:schemeClr val="tx2"/>
                </a:solidFill>
                <a:latin typeface="Calibri"/>
                <a:cs typeface="Calibri"/>
              </a:rPr>
              <a:t>Keyword</a:t>
            </a:r>
          </a:p>
        </p:txBody>
      </p:sp>
      <p:sp>
        <p:nvSpPr>
          <p:cNvPr id="43016" name="Text Box 5"/>
          <p:cNvSpPr txBox="1">
            <a:spLocks noChangeArrowheads="1"/>
          </p:cNvSpPr>
          <p:nvPr/>
        </p:nvSpPr>
        <p:spPr bwMode="auto">
          <a:xfrm>
            <a:off x="2047585" y="991166"/>
            <a:ext cx="132705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Loop Variable</a:t>
            </a:r>
          </a:p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Declaration</a:t>
            </a:r>
          </a:p>
        </p:txBody>
      </p:sp>
      <p:sp>
        <p:nvSpPr>
          <p:cNvPr id="43017" name="Text Box 6"/>
          <p:cNvSpPr txBox="1">
            <a:spLocks noChangeArrowheads="1"/>
          </p:cNvSpPr>
          <p:nvPr/>
        </p:nvSpPr>
        <p:spPr bwMode="auto">
          <a:xfrm>
            <a:off x="4593178" y="1441324"/>
            <a:ext cx="10919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Sequence</a:t>
            </a:r>
          </a:p>
        </p:txBody>
      </p:sp>
      <p:sp>
        <p:nvSpPr>
          <p:cNvPr id="43019" name="Text Box 8"/>
          <p:cNvSpPr txBox="1">
            <a:spLocks noChangeArrowheads="1"/>
          </p:cNvSpPr>
          <p:nvPr/>
        </p:nvSpPr>
        <p:spPr bwMode="auto">
          <a:xfrm>
            <a:off x="1760268" y="3389427"/>
            <a:ext cx="116576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696969"/>
                </a:solidFill>
                <a:latin typeface="Calibri"/>
                <a:cs typeface="Calibri"/>
              </a:rPr>
              <a:t>Repeated code</a:t>
            </a:r>
          </a:p>
        </p:txBody>
      </p:sp>
      <p:sp>
        <p:nvSpPr>
          <p:cNvPr id="43020" name="Line 9"/>
          <p:cNvSpPr>
            <a:spLocks noChangeShapeType="1"/>
          </p:cNvSpPr>
          <p:nvPr/>
        </p:nvSpPr>
        <p:spPr bwMode="auto">
          <a:xfrm>
            <a:off x="1463810" y="1845660"/>
            <a:ext cx="879341" cy="34290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43021" name="Line 10"/>
          <p:cNvSpPr>
            <a:spLocks noChangeShapeType="1"/>
          </p:cNvSpPr>
          <p:nvPr/>
        </p:nvSpPr>
        <p:spPr bwMode="auto">
          <a:xfrm>
            <a:off x="2675177" y="1845660"/>
            <a:ext cx="174831" cy="359309"/>
          </a:xfrm>
          <a:prstGeom prst="line">
            <a:avLst/>
          </a:prstGeom>
          <a:noFill/>
          <a:ln w="50800">
            <a:solidFill>
              <a:srgbClr val="00ADBC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43022" name="Line 11"/>
          <p:cNvSpPr>
            <a:spLocks noChangeShapeType="1"/>
          </p:cNvSpPr>
          <p:nvPr/>
        </p:nvSpPr>
        <p:spPr bwMode="auto">
          <a:xfrm flipH="1">
            <a:off x="4769060" y="1810657"/>
            <a:ext cx="344577" cy="377904"/>
          </a:xfrm>
          <a:prstGeom prst="line">
            <a:avLst/>
          </a:prstGeom>
          <a:noFill/>
          <a:ln w="50800">
            <a:solidFill>
              <a:srgbClr val="FF9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43023" name="Line 12"/>
          <p:cNvSpPr>
            <a:spLocks noChangeShapeType="1"/>
          </p:cNvSpPr>
          <p:nvPr/>
        </p:nvSpPr>
        <p:spPr bwMode="auto">
          <a:xfrm flipV="1">
            <a:off x="2343152" y="2887018"/>
            <a:ext cx="666768" cy="528677"/>
          </a:xfrm>
          <a:prstGeom prst="line">
            <a:avLst/>
          </a:prstGeom>
          <a:noFill/>
          <a:ln w="50800">
            <a:solidFill>
              <a:srgbClr val="696969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  <p:sp>
        <p:nvSpPr>
          <p:cNvPr id="43025" name="Text Box 14"/>
          <p:cNvSpPr txBox="1">
            <a:spLocks noChangeArrowheads="1"/>
          </p:cNvSpPr>
          <p:nvPr/>
        </p:nvSpPr>
        <p:spPr bwMode="auto">
          <a:xfrm>
            <a:off x="3126128" y="3400221"/>
            <a:ext cx="114362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Loop Variable Use</a:t>
            </a:r>
          </a:p>
        </p:txBody>
      </p:sp>
      <p:sp>
        <p:nvSpPr>
          <p:cNvPr id="43026" name="Line 15"/>
          <p:cNvSpPr>
            <a:spLocks noChangeShapeType="1"/>
          </p:cNvSpPr>
          <p:nvPr/>
        </p:nvSpPr>
        <p:spPr bwMode="auto">
          <a:xfrm flipH="1" flipV="1">
            <a:off x="3650303" y="2922983"/>
            <a:ext cx="47638" cy="466443"/>
          </a:xfrm>
          <a:prstGeom prst="line">
            <a:avLst/>
          </a:prstGeom>
          <a:noFill/>
          <a:ln w="50800">
            <a:solidFill>
              <a:srgbClr val="00ADBC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16" name="Text Box 13">
            <a:extLst>
              <a:ext uri="{FF2B5EF4-FFF2-40B4-BE49-F238E27FC236}">
                <a16:creationId xmlns:a16="http://schemas.microsoft.com/office/drawing/2014/main" id="{D488B6AB-AC65-4345-9F70-B538AB773E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34" y="2400712"/>
            <a:ext cx="198611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chemeClr val="tx2"/>
                </a:solidFill>
                <a:latin typeface="Calibri"/>
                <a:cs typeface="Calibri"/>
              </a:rPr>
              <a:t>Loop body</a:t>
            </a:r>
            <a:br>
              <a:rPr lang="en-US" sz="1800" b="1" i="1" dirty="0">
                <a:solidFill>
                  <a:schemeClr val="tx2"/>
                </a:solidFill>
                <a:latin typeface="Calibri"/>
                <a:cs typeface="Calibri"/>
              </a:rPr>
            </a:br>
            <a:r>
              <a:rPr lang="en-US" sz="1800" b="1" i="1" dirty="0">
                <a:solidFill>
                  <a:schemeClr val="tx2"/>
                </a:solidFill>
                <a:latin typeface="Calibri"/>
                <a:cs typeface="Calibri"/>
              </a:rPr>
              <a:t>is indented</a:t>
            </a:r>
          </a:p>
        </p:txBody>
      </p:sp>
      <p:sp>
        <p:nvSpPr>
          <p:cNvPr id="23" name="Line 12">
            <a:extLst>
              <a:ext uri="{FF2B5EF4-FFF2-40B4-BE49-F238E27FC236}">
                <a16:creationId xmlns:a16="http://schemas.microsoft.com/office/drawing/2014/main" id="{86FF1926-C402-D34F-B1E6-7EC998B4A97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08879" y="2727826"/>
            <a:ext cx="73152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 dirty="0"/>
          </a:p>
        </p:txBody>
      </p:sp>
      <p:sp>
        <p:nvSpPr>
          <p:cNvPr id="24" name="Text Box 5">
            <a:extLst>
              <a:ext uri="{FF2B5EF4-FFF2-40B4-BE49-F238E27FC236}">
                <a16:creationId xmlns:a16="http://schemas.microsoft.com/office/drawing/2014/main" id="{02FDF2A5-1AA0-F64E-A12B-40D3331B28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0889" y="1440220"/>
            <a:ext cx="10176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chemeClr val="tx2"/>
                </a:solidFill>
                <a:latin typeface="Calibri"/>
                <a:cs typeface="Calibri"/>
              </a:rPr>
              <a:t>Keyword</a:t>
            </a:r>
          </a:p>
        </p:txBody>
      </p:sp>
      <p:sp>
        <p:nvSpPr>
          <p:cNvPr id="25" name="Line 10">
            <a:extLst>
              <a:ext uri="{FF2B5EF4-FFF2-40B4-BE49-F238E27FC236}">
                <a16:creationId xmlns:a16="http://schemas.microsoft.com/office/drawing/2014/main" id="{9D30D0B1-EB3F-DE4D-87FB-8AABBE4A17E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11668" y="1809552"/>
            <a:ext cx="383262" cy="395417"/>
          </a:xfrm>
          <a:prstGeom prst="line">
            <a:avLst/>
          </a:prstGeom>
          <a:noFill/>
          <a:ln w="508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BB19381-84F6-754D-9510-308F37EF3B0D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6550049" y="1065974"/>
            <a:ext cx="2206493" cy="345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long way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1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2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3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4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5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6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7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8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9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0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10</a:t>
            </a: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23079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3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3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5" grpId="0"/>
      <p:bldP spid="43016" grpId="0"/>
      <p:bldP spid="43017" grpId="0"/>
      <p:bldP spid="43019" grpId="0"/>
      <p:bldP spid="43020" grpId="0" animBg="1"/>
      <p:bldP spid="43021" grpId="0" animBg="1"/>
      <p:bldP spid="43022" grpId="0" animBg="1"/>
      <p:bldP spid="43023" grpId="0" animBg="1"/>
      <p:bldP spid="43025" grpId="0"/>
      <p:bldP spid="43026" grpId="0" animBg="1"/>
      <p:bldP spid="16" grpId="0"/>
      <p:bldP spid="23" grpId="0" animBg="1"/>
      <p:bldP spid="24" grpId="0"/>
      <p:bldP spid="25" grpId="0" animBg="1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22314-A31F-DF4E-B39E-1C13A248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6CF37-D0B7-CB4B-8C1A-9BEFB0CDF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436" y="2064163"/>
            <a:ext cx="8740140" cy="2653329"/>
          </a:xfrm>
        </p:spPr>
        <p:txBody>
          <a:bodyPr/>
          <a:lstStyle/>
          <a:p>
            <a:r>
              <a:rPr lang="en-US" dirty="0">
                <a:solidFill>
                  <a:srgbClr val="00ADBC"/>
                </a:solidFill>
              </a:rPr>
              <a:t>Loop Variable: </a:t>
            </a:r>
            <a:r>
              <a:rPr lang="en-US" dirty="0"/>
              <a:t>variable that gets assigned the next value in sequence at every repetition of the loop</a:t>
            </a:r>
          </a:p>
          <a:p>
            <a:r>
              <a:rPr lang="en-US" dirty="0">
                <a:solidFill>
                  <a:srgbClr val="FF9300"/>
                </a:solidFill>
              </a:rPr>
              <a:t>Sequence: </a:t>
            </a:r>
            <a:r>
              <a:rPr lang="en-US" dirty="0"/>
              <a:t>can be</a:t>
            </a:r>
          </a:p>
          <a:p>
            <a:pPr marL="201168" lvl="1" indent="0">
              <a:buNone/>
            </a:pPr>
            <a:endParaRPr lang="en-US" dirty="0"/>
          </a:p>
          <a:p>
            <a:r>
              <a:rPr lang="en-US" dirty="0">
                <a:solidFill>
                  <a:srgbClr val="696969"/>
                </a:solidFill>
              </a:rPr>
              <a:t>Repeated code: </a:t>
            </a:r>
            <a:r>
              <a:rPr lang="en-US" dirty="0"/>
              <a:t>code that gets executed at every repetition of the loop, </a:t>
            </a:r>
            <a:r>
              <a:rPr lang="en-US" b="1" i="1" dirty="0"/>
              <a:t>likely</a:t>
            </a:r>
            <a:r>
              <a:rPr lang="en-US" dirty="0"/>
              <a:t> uses the </a:t>
            </a:r>
            <a:r>
              <a:rPr lang="en-US" dirty="0">
                <a:solidFill>
                  <a:srgbClr val="00ADBC"/>
                </a:solidFill>
              </a:rPr>
              <a:t>loop variable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C54A0C8-6F32-1A4F-9E29-851E8CC3CFEB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224760" y="1145436"/>
            <a:ext cx="6695752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&lt;loop variable&gt;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&lt;sequence&gt;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# do repeated code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15FD4E-BFDC-F84E-889D-5450F8465689}"/>
              </a:ext>
            </a:extLst>
          </p:cNvPr>
          <p:cNvSpPr txBox="1">
            <a:spLocks/>
          </p:cNvSpPr>
          <p:nvPr/>
        </p:nvSpPr>
        <p:spPr>
          <a:xfrm>
            <a:off x="2953266" y="2945819"/>
            <a:ext cx="6339015" cy="874380"/>
          </a:xfrm>
          <a:prstGeom prst="rect">
            <a:avLst/>
          </a:prstGeom>
        </p:spPr>
        <p:txBody>
          <a:bodyPr vert="horz" wrap="square" lIns="107524" tIns="67202" rIns="107524" bIns="67202" numCol="2" rtlCol="0">
            <a:spAutoFit/>
          </a:bodyPr>
          <a:lstStyle>
            <a:lvl1pPr marL="251909" marR="0" indent="-251909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marR="0" indent="-256032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Courier New" panose="02070309020205020404" pitchFamily="49" charset="0"/>
              <a:buChar char="o"/>
              <a:tabLst/>
              <a:defRPr sz="24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587788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755726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§"/>
              <a:tabLst/>
              <a:defRPr sz="15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923667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5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884387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005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9621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236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Characters in a string</a:t>
            </a:r>
          </a:p>
          <a:p>
            <a:pPr lvl="1"/>
            <a:r>
              <a:rPr lang="en-US" dirty="0"/>
              <a:t>Items in a list</a:t>
            </a:r>
          </a:p>
          <a:p>
            <a:pPr lvl="1"/>
            <a:r>
              <a:rPr lang="en-US" dirty="0"/>
              <a:t>Range of numbers</a:t>
            </a:r>
          </a:p>
          <a:p>
            <a:pPr lvl="1"/>
            <a:r>
              <a:rPr lang="en-US" dirty="0"/>
              <a:t>Lines in a file</a:t>
            </a:r>
          </a:p>
        </p:txBody>
      </p:sp>
    </p:spTree>
    <p:extLst>
      <p:ext uri="{BB962C8B-B14F-4D97-AF65-F5344CB8AC3E}">
        <p14:creationId xmlns:p14="http://schemas.microsoft.com/office/powerpoint/2010/main" val="60026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22314-A31F-DF4E-B39E-1C13A248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String For Loop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3CA006F-86F8-0244-A439-8559952BD674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401466" y="2155444"/>
            <a:ext cx="4378680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char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“hello”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char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976CF8-7E9F-BC48-8497-DF6E2BC01BAC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7419756" y="1551134"/>
            <a:ext cx="1455013" cy="1918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h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e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l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l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o</a:t>
            </a:r>
          </a:p>
        </p:txBody>
      </p:sp>
      <p:sp>
        <p:nvSpPr>
          <p:cNvPr id="9" name="Text Box 8">
            <a:extLst>
              <a:ext uri="{FF2B5EF4-FFF2-40B4-BE49-F238E27FC236}">
                <a16:creationId xmlns:a16="http://schemas.microsoft.com/office/drawing/2014/main" id="{E59D2B54-6B90-1F44-9625-2D05FF4540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466" y="3314422"/>
            <a:ext cx="26835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696969"/>
                </a:solidFill>
                <a:latin typeface="Calibri"/>
                <a:cs typeface="Calibri"/>
              </a:rPr>
              <a:t>Executes </a:t>
            </a:r>
            <a:r>
              <a:rPr lang="en-US" sz="1800" b="1" i="1" u="sng" dirty="0">
                <a:solidFill>
                  <a:srgbClr val="696969"/>
                </a:solidFill>
                <a:latin typeface="Calibri"/>
                <a:cs typeface="Calibri"/>
              </a:rPr>
              <a:t>once</a:t>
            </a:r>
            <a:r>
              <a:rPr lang="en-US" sz="1800" b="1" i="1" dirty="0">
                <a:solidFill>
                  <a:srgbClr val="696969"/>
                </a:solidFill>
                <a:latin typeface="Calibri"/>
                <a:cs typeface="Calibri"/>
              </a:rPr>
              <a:t> for each letter in the string “hello”</a:t>
            </a:r>
          </a:p>
        </p:txBody>
      </p:sp>
      <p:sp>
        <p:nvSpPr>
          <p:cNvPr id="10" name="Text Box 14">
            <a:extLst>
              <a:ext uri="{FF2B5EF4-FFF2-40B4-BE49-F238E27FC236}">
                <a16:creationId xmlns:a16="http://schemas.microsoft.com/office/drawing/2014/main" id="{CA4CC2C9-7FBE-4242-8E6F-A3F0A0F7D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9254" y="1891693"/>
            <a:ext cx="282359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At every repetition of the loop, the </a:t>
            </a:r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loop variable char 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is getting the </a:t>
            </a:r>
            <a:r>
              <a:rPr lang="en-US" sz="1800" b="1" i="1" u="sng" dirty="0">
                <a:solidFill>
                  <a:srgbClr val="000000"/>
                </a:solidFill>
                <a:latin typeface="Calibri"/>
                <a:cs typeface="Calibri"/>
              </a:rPr>
              <a:t>next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 value in </a:t>
            </a:r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the sequence “hello”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C553FC6F-255C-9A44-9A5F-DBBCD36773E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53245" y="2362179"/>
            <a:ext cx="73152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triangl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374A1419-D1DA-1E4B-9ED1-49CCA0B1441E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224760" y="1145436"/>
            <a:ext cx="6695752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&lt;loop variable&gt;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&lt;sequence&gt;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# do repeated code</a:t>
            </a:r>
          </a:p>
        </p:txBody>
      </p:sp>
      <p:sp>
        <p:nvSpPr>
          <p:cNvPr id="14" name="Line 12">
            <a:extLst>
              <a:ext uri="{FF2B5EF4-FFF2-40B4-BE49-F238E27FC236}">
                <a16:creationId xmlns:a16="http://schemas.microsoft.com/office/drawing/2014/main" id="{AC2CE3BD-70EA-4A45-9935-116C29AA93D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742303" y="2857525"/>
            <a:ext cx="928" cy="468994"/>
          </a:xfrm>
          <a:prstGeom prst="line">
            <a:avLst/>
          </a:prstGeom>
          <a:noFill/>
          <a:ln w="50800">
            <a:solidFill>
              <a:srgbClr val="696969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399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22314-A31F-DF4E-B39E-1C13A248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Range For Loop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3CA006F-86F8-0244-A439-8559952BD674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401466" y="2143086"/>
            <a:ext cx="4378680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range(4)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print(</a:t>
            </a:r>
            <a:r>
              <a:rPr lang="en-US" sz="2400" dirty="0" err="1">
                <a:solidFill>
                  <a:srgbClr val="00ADBC"/>
                </a:solidFill>
                <a:latin typeface="Courier" pitchFamily="2" charset="0"/>
                <a:cs typeface="Monaco" charset="0"/>
              </a:rPr>
              <a:t>i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976CF8-7E9F-BC48-8497-DF6E2BC01BAC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7404832" y="1544985"/>
            <a:ext cx="1455013" cy="1918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0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1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2</a:t>
            </a:r>
          </a:p>
          <a:p>
            <a:pPr marL="389335" indent="-389335" algn="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3</a:t>
            </a:r>
          </a:p>
        </p:txBody>
      </p:sp>
      <p:sp>
        <p:nvSpPr>
          <p:cNvPr id="10" name="Text Box 14">
            <a:extLst>
              <a:ext uri="{FF2B5EF4-FFF2-40B4-BE49-F238E27FC236}">
                <a16:creationId xmlns:a16="http://schemas.microsoft.com/office/drawing/2014/main" id="{CA4CC2C9-7FBE-4242-8E6F-A3F0A0F7D5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2690" y="1879335"/>
            <a:ext cx="282359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At every repetition of the loop, the </a:t>
            </a:r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loop variable </a:t>
            </a:r>
            <a:r>
              <a:rPr lang="en-US" sz="1800" b="1" i="1" dirty="0" err="1">
                <a:solidFill>
                  <a:srgbClr val="00ADBC"/>
                </a:solidFill>
                <a:latin typeface="Calibri"/>
                <a:cs typeface="Calibri"/>
              </a:rPr>
              <a:t>i</a:t>
            </a:r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 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is getting the </a:t>
            </a:r>
            <a:r>
              <a:rPr lang="en-US" sz="1800" b="1" i="1" u="sng" dirty="0">
                <a:solidFill>
                  <a:srgbClr val="000000"/>
                </a:solidFill>
                <a:latin typeface="Calibri"/>
                <a:cs typeface="Calibri"/>
              </a:rPr>
              <a:t>next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 value in </a:t>
            </a:r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the sequence 0, 1, 2, 3</a:t>
            </a:r>
            <a:r>
              <a:rPr lang="en-US" sz="1800" b="1" i="1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</p:txBody>
      </p:sp>
      <p:sp>
        <p:nvSpPr>
          <p:cNvPr id="11" name="Line 12">
            <a:extLst>
              <a:ext uri="{FF2B5EF4-FFF2-40B4-BE49-F238E27FC236}">
                <a16:creationId xmlns:a16="http://schemas.microsoft.com/office/drawing/2014/main" id="{C553FC6F-255C-9A44-9A5F-DBBCD36773E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56681" y="2349821"/>
            <a:ext cx="731520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 type="triangl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374A1419-D1DA-1E4B-9ED1-49CCA0B1441E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1224760" y="1145436"/>
            <a:ext cx="6695752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</a:t>
            </a:r>
            <a:r>
              <a:rPr lang="en-US" sz="2400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&lt;loop variable&gt;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&lt;sequence&gt;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</a:t>
            </a:r>
            <a:r>
              <a:rPr lang="en-US" sz="24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# do repeated code</a:t>
            </a:r>
          </a:p>
        </p:txBody>
      </p:sp>
      <p:sp>
        <p:nvSpPr>
          <p:cNvPr id="9" name="Text Box 8">
            <a:extLst>
              <a:ext uri="{FF2B5EF4-FFF2-40B4-BE49-F238E27FC236}">
                <a16:creationId xmlns:a16="http://schemas.microsoft.com/office/drawing/2014/main" id="{AFC6FE61-2850-F840-A806-0DD003F4A7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2977" y="3073910"/>
            <a:ext cx="196370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Begins at 0 and goes up through but </a:t>
            </a:r>
            <a:r>
              <a:rPr lang="en-US" sz="1800" b="1" i="1" u="sng" dirty="0">
                <a:solidFill>
                  <a:srgbClr val="FF9300"/>
                </a:solidFill>
                <a:latin typeface="Calibri"/>
                <a:cs typeface="Calibri"/>
              </a:rPr>
              <a:t>not including </a:t>
            </a:r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4</a:t>
            </a:r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3726D309-143F-0749-B207-CAC45345C7C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968668" y="2480153"/>
            <a:ext cx="3435" cy="593757"/>
          </a:xfrm>
          <a:prstGeom prst="line">
            <a:avLst/>
          </a:prstGeom>
          <a:noFill/>
          <a:ln w="50800">
            <a:solidFill>
              <a:srgbClr val="FF9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45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1" grpId="0" animBg="1"/>
      <p:bldP spid="9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charset="0"/>
                <a:cs typeface="Calibri"/>
              </a:rPr>
              <a:t>Range Explained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E32B71A-BDFC-144C-AF96-8BAF7509755E}"/>
              </a:ext>
            </a:extLst>
          </p:cNvPr>
          <p:cNvSpPr txBox="1">
            <a:spLocks/>
          </p:cNvSpPr>
          <p:nvPr/>
        </p:nvSpPr>
        <p:spPr>
          <a:xfrm>
            <a:off x="203436" y="1528174"/>
            <a:ext cx="8740140" cy="3189317"/>
          </a:xfrm>
          <a:prstGeom prst="rect">
            <a:avLst/>
          </a:prstGeom>
        </p:spPr>
        <p:txBody>
          <a:bodyPr/>
          <a:lstStyle>
            <a:lvl1pPr marL="251909" marR="0" indent="-251909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2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marR="0" indent="-256032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Courier New" panose="02070309020205020404" pitchFamily="49" charset="0"/>
              <a:buChar char="o"/>
              <a:tabLst/>
              <a:defRPr sz="24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587788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755726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Char char="§"/>
              <a:tabLst/>
              <a:defRPr sz="1500" kern="1200" spc="0" baseline="0">
                <a:solidFill>
                  <a:srgbClr val="696969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923667" marR="0" indent="-167940" algn="l" defTabSz="68523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500" kern="1200" spc="0" baseline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884387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7005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9621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2236" indent="-171309" algn="l" defTabSz="68523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urier" pitchFamily="2" charset="0"/>
                <a:cs typeface="Monaco" charset="0"/>
              </a:rPr>
              <a:t>range(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x</a:t>
            </a:r>
            <a:r>
              <a:rPr lang="en-US" dirty="0">
                <a:latin typeface="Courier" pitchFamily="2" charset="0"/>
                <a:cs typeface="Monaco" charset="0"/>
              </a:rPr>
              <a:t>)			[</a:t>
            </a:r>
            <a:r>
              <a:rPr lang="en-US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0</a:t>
            </a:r>
            <a:r>
              <a:rPr lang="en-US" dirty="0">
                <a:latin typeface="Courier" pitchFamily="2" charset="0"/>
                <a:cs typeface="Monaco" charset="0"/>
              </a:rPr>
              <a:t>, 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  <a:cs typeface="Monaco" charset="0"/>
              </a:rPr>
              <a:t>x</a:t>
            </a:r>
            <a:r>
              <a:rPr lang="en-US" dirty="0">
                <a:latin typeface="Courier" pitchFamily="2" charset="0"/>
                <a:cs typeface="Monaco" charset="0"/>
              </a:rPr>
              <a:t>)</a:t>
            </a:r>
          </a:p>
          <a:p>
            <a:pPr lvl="1"/>
            <a:r>
              <a:rPr lang="en-US" dirty="0">
                <a:latin typeface="Courier" pitchFamily="2" charset="0"/>
                <a:cs typeface="Monaco" charset="0"/>
              </a:rPr>
              <a:t>range(10)					0, 1, 2, …, 8, 9</a:t>
            </a:r>
          </a:p>
          <a:p>
            <a:r>
              <a:rPr lang="en-US" dirty="0">
                <a:latin typeface="Courier" pitchFamily="2" charset="0"/>
              </a:rPr>
              <a:t>range(</a:t>
            </a:r>
            <a:r>
              <a:rPr lang="en-US" dirty="0">
                <a:solidFill>
                  <a:srgbClr val="696969"/>
                </a:solidFill>
                <a:latin typeface="Courier" pitchFamily="2" charset="0"/>
              </a:rPr>
              <a:t>x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</a:rPr>
              <a:t>y</a:t>
            </a:r>
            <a:r>
              <a:rPr lang="en-US" dirty="0">
                <a:latin typeface="Courier" pitchFamily="2" charset="0"/>
              </a:rPr>
              <a:t>)		[</a:t>
            </a:r>
            <a:r>
              <a:rPr lang="en-US" dirty="0">
                <a:solidFill>
                  <a:srgbClr val="696969"/>
                </a:solidFill>
                <a:latin typeface="Courier" pitchFamily="2" charset="0"/>
              </a:rPr>
              <a:t>x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</a:rPr>
              <a:t>y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pPr lvl="1"/>
            <a:r>
              <a:rPr lang="en-US" dirty="0">
                <a:latin typeface="Courier" pitchFamily="2" charset="0"/>
              </a:rPr>
              <a:t>range(5, 9)					5, 6, 7, 8</a:t>
            </a:r>
            <a:br>
              <a:rPr lang="en-US" dirty="0">
                <a:latin typeface="Courier" pitchFamily="2" charset="0"/>
              </a:rPr>
            </a:br>
            <a:br>
              <a:rPr lang="en-US" dirty="0">
                <a:latin typeface="Courier" pitchFamily="2" charset="0"/>
              </a:rPr>
            </a:br>
            <a:endParaRPr lang="en-US" dirty="0">
              <a:latin typeface="Courier" pitchFamily="2" charset="0"/>
            </a:endParaRPr>
          </a:p>
          <a:p>
            <a:r>
              <a:rPr lang="en-US" dirty="0">
                <a:latin typeface="Courier" pitchFamily="2" charset="0"/>
              </a:rPr>
              <a:t>range(</a:t>
            </a:r>
            <a:r>
              <a:rPr lang="en-US" dirty="0">
                <a:solidFill>
                  <a:srgbClr val="696969"/>
                </a:solidFill>
                <a:latin typeface="Courier" pitchFamily="2" charset="0"/>
              </a:rPr>
              <a:t>x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</a:rPr>
              <a:t>y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FF9300"/>
                </a:solidFill>
                <a:latin typeface="Courier" pitchFamily="2" charset="0"/>
              </a:rPr>
              <a:t>z</a:t>
            </a:r>
            <a:r>
              <a:rPr lang="en-US" dirty="0">
                <a:latin typeface="Courier" pitchFamily="2" charset="0"/>
              </a:rPr>
              <a:t>)	[</a:t>
            </a:r>
            <a:r>
              <a:rPr lang="en-US" dirty="0">
                <a:solidFill>
                  <a:srgbClr val="696969"/>
                </a:solidFill>
                <a:latin typeface="Courier" pitchFamily="2" charset="0"/>
              </a:rPr>
              <a:t>x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>
                <a:solidFill>
                  <a:srgbClr val="00ADBC"/>
                </a:solidFill>
                <a:latin typeface="Courier" pitchFamily="2" charset="0"/>
              </a:rPr>
              <a:t>y</a:t>
            </a:r>
            <a:r>
              <a:rPr lang="en-US" dirty="0">
                <a:latin typeface="Courier" pitchFamily="2" charset="0"/>
              </a:rPr>
              <a:t>) </a:t>
            </a:r>
            <a:r>
              <a:rPr lang="en-US" sz="2400" i="1" dirty="0"/>
              <a:t>incrementing by</a:t>
            </a:r>
            <a:r>
              <a:rPr lang="en-US" dirty="0"/>
              <a:t> </a:t>
            </a:r>
            <a:r>
              <a:rPr lang="en-US" dirty="0">
                <a:solidFill>
                  <a:srgbClr val="FF9300"/>
                </a:solidFill>
                <a:latin typeface="Courier" pitchFamily="2" charset="0"/>
              </a:rPr>
              <a:t>z</a:t>
            </a:r>
            <a:endParaRPr lang="en-US" dirty="0">
              <a:solidFill>
                <a:srgbClr val="FF9300"/>
              </a:solidFill>
            </a:endParaRPr>
          </a:p>
          <a:p>
            <a:pPr lvl="1"/>
            <a:r>
              <a:rPr lang="en-US" dirty="0">
                <a:latin typeface="Courier" pitchFamily="2" charset="0"/>
              </a:rPr>
              <a:t>range(4, 12, 2)				4, 6, 8, 10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23F733-192E-0247-A9D5-B0DA9D490AA3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5787025" y="1131626"/>
            <a:ext cx="1778696" cy="6094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 algn="ctr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FF9300"/>
                </a:solidFill>
                <a:latin typeface="Courier" pitchFamily="2" charset="0"/>
                <a:cs typeface="Monaco" charset="0"/>
              </a:rPr>
              <a:t># sequence</a:t>
            </a:r>
          </a:p>
        </p:txBody>
      </p:sp>
      <p:sp>
        <p:nvSpPr>
          <p:cNvPr id="21" name="Text Box 4">
            <a:extLst>
              <a:ext uri="{FF2B5EF4-FFF2-40B4-BE49-F238E27FC236}">
                <a16:creationId xmlns:a16="http://schemas.microsoft.com/office/drawing/2014/main" id="{E0C5D70A-BB0D-2D43-B380-9E1EC6800C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2674" y="1025965"/>
            <a:ext cx="106290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>
                <a:solidFill>
                  <a:srgbClr val="696969"/>
                </a:solidFill>
                <a:latin typeface="Calibri"/>
                <a:cs typeface="Calibri"/>
              </a:rPr>
              <a:t>including</a:t>
            </a:r>
          </a:p>
        </p:txBody>
      </p:sp>
      <p:sp>
        <p:nvSpPr>
          <p:cNvPr id="22" name="Line 9">
            <a:extLst>
              <a:ext uri="{FF2B5EF4-FFF2-40B4-BE49-F238E27FC236}">
                <a16:creationId xmlns:a16="http://schemas.microsoft.com/office/drawing/2014/main" id="{9DEEADC8-95EE-1845-81D3-C5821DAE0CD8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0530" y="1356724"/>
            <a:ext cx="530325" cy="171450"/>
          </a:xfrm>
          <a:prstGeom prst="line">
            <a:avLst/>
          </a:prstGeom>
          <a:noFill/>
          <a:ln w="50800">
            <a:solidFill>
              <a:srgbClr val="696969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27" name="Text Box 5">
            <a:extLst>
              <a:ext uri="{FF2B5EF4-FFF2-40B4-BE49-F238E27FC236}">
                <a16:creationId xmlns:a16="http://schemas.microsoft.com/office/drawing/2014/main" id="{7AA4F880-D442-EE43-8CC6-F52F93054A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9170" y="1024073"/>
            <a:ext cx="13385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excluding</a:t>
            </a:r>
          </a:p>
        </p:txBody>
      </p:sp>
      <p:sp>
        <p:nvSpPr>
          <p:cNvPr id="28" name="Line 10">
            <a:extLst>
              <a:ext uri="{FF2B5EF4-FFF2-40B4-BE49-F238E27FC236}">
                <a16:creationId xmlns:a16="http://schemas.microsoft.com/office/drawing/2014/main" id="{CAF7C033-5528-F547-BABF-7D503365990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672206" y="1356725"/>
            <a:ext cx="488516" cy="167666"/>
          </a:xfrm>
          <a:prstGeom prst="line">
            <a:avLst/>
          </a:prstGeom>
          <a:noFill/>
          <a:ln w="50800">
            <a:solidFill>
              <a:srgbClr val="00ADBC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29" name="Text Box 4">
            <a:extLst>
              <a:ext uri="{FF2B5EF4-FFF2-40B4-BE49-F238E27FC236}">
                <a16:creationId xmlns:a16="http://schemas.microsoft.com/office/drawing/2014/main" id="{DD097338-BAD4-8147-BDD3-964A3605E1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5719" y="3407998"/>
            <a:ext cx="6650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>
                <a:solidFill>
                  <a:srgbClr val="696969"/>
                </a:solidFill>
                <a:latin typeface="Calibri"/>
                <a:cs typeface="Calibri"/>
              </a:rPr>
              <a:t>start</a:t>
            </a:r>
          </a:p>
        </p:txBody>
      </p:sp>
      <p:sp>
        <p:nvSpPr>
          <p:cNvPr id="30" name="Line 9">
            <a:extLst>
              <a:ext uri="{FF2B5EF4-FFF2-40B4-BE49-F238E27FC236}">
                <a16:creationId xmlns:a16="http://schemas.microsoft.com/office/drawing/2014/main" id="{A4632694-FF72-4A4D-8949-DF30B7A53685}"/>
              </a:ext>
            </a:extLst>
          </p:cNvPr>
          <p:cNvSpPr>
            <a:spLocks noChangeShapeType="1"/>
          </p:cNvSpPr>
          <p:nvPr/>
        </p:nvSpPr>
        <p:spPr bwMode="auto">
          <a:xfrm>
            <a:off x="1691014" y="3700184"/>
            <a:ext cx="237994" cy="358249"/>
          </a:xfrm>
          <a:prstGeom prst="line">
            <a:avLst/>
          </a:prstGeom>
          <a:noFill/>
          <a:ln w="50800">
            <a:solidFill>
              <a:srgbClr val="696969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31" name="Text Box 5">
            <a:extLst>
              <a:ext uri="{FF2B5EF4-FFF2-40B4-BE49-F238E27FC236}">
                <a16:creationId xmlns:a16="http://schemas.microsoft.com/office/drawing/2014/main" id="{95EF6EA7-6FCF-EB4B-BF59-C623576F60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8078" y="3369425"/>
            <a:ext cx="7449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FF9300"/>
                </a:solidFill>
                <a:latin typeface="Calibri"/>
                <a:cs typeface="Calibri"/>
              </a:rPr>
              <a:t>step</a:t>
            </a:r>
          </a:p>
        </p:txBody>
      </p:sp>
      <p:sp>
        <p:nvSpPr>
          <p:cNvPr id="32" name="Line 10">
            <a:extLst>
              <a:ext uri="{FF2B5EF4-FFF2-40B4-BE49-F238E27FC236}">
                <a16:creationId xmlns:a16="http://schemas.microsoft.com/office/drawing/2014/main" id="{8ECAE6AB-761B-C649-A018-1C186D2406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13051" y="3738757"/>
            <a:ext cx="243513" cy="319675"/>
          </a:xfrm>
          <a:prstGeom prst="line">
            <a:avLst/>
          </a:prstGeom>
          <a:noFill/>
          <a:ln w="50800">
            <a:solidFill>
              <a:srgbClr val="FF9300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sp>
        <p:nvSpPr>
          <p:cNvPr id="33" name="Text Box 4">
            <a:extLst>
              <a:ext uri="{FF2B5EF4-FFF2-40B4-BE49-F238E27FC236}">
                <a16:creationId xmlns:a16="http://schemas.microsoft.com/office/drawing/2014/main" id="{9E4D4BCB-29A7-7142-8939-DC0BD27B08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12687" y="3369425"/>
            <a:ext cx="6650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stop</a:t>
            </a:r>
          </a:p>
        </p:txBody>
      </p:sp>
      <p:sp>
        <p:nvSpPr>
          <p:cNvPr id="34" name="Line 9">
            <a:extLst>
              <a:ext uri="{FF2B5EF4-FFF2-40B4-BE49-F238E27FC236}">
                <a16:creationId xmlns:a16="http://schemas.microsoft.com/office/drawing/2014/main" id="{5C8A8AB3-5DB0-244A-A0E3-5F2A7B979127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2887" y="3700184"/>
            <a:ext cx="1" cy="358248"/>
          </a:xfrm>
          <a:prstGeom prst="line">
            <a:avLst/>
          </a:prstGeom>
          <a:noFill/>
          <a:ln w="50800">
            <a:solidFill>
              <a:srgbClr val="00ADBC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BA5F7D-8A10-E843-85D6-7728A6455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422" y="106647"/>
            <a:ext cx="6277154" cy="144629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7041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  <p:bldP spid="20" grpId="0"/>
      <p:bldP spid="21" grpId="0"/>
      <p:bldP spid="22" grpId="0" animBg="1"/>
      <p:bldP spid="27" grpId="0"/>
      <p:bldP spid="28" grpId="0" animBg="1"/>
      <p:bldP spid="29" grpId="0"/>
      <p:bldP spid="30" grpId="0" animBg="1"/>
      <p:bldP spid="31" grpId="0"/>
      <p:bldP spid="32" grpId="0" animBg="1"/>
      <p:bldP spid="33" grpId="0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22314-A31F-DF4E-B39E-1C13A248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code output?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3CA006F-86F8-0244-A439-8559952BD674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89109" y="1191619"/>
            <a:ext cx="4998437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j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range(1, 13, 3)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print(j)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976CF8-7E9F-BC48-8497-DF6E2BC01BAC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6136801" y="1191619"/>
            <a:ext cx="1455013" cy="16142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1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4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7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10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endParaRPr lang="en-US" sz="2000" dirty="0">
              <a:solidFill>
                <a:srgbClr val="696969"/>
              </a:solidFill>
              <a:latin typeface="Courier" pitchFamily="2" charset="0"/>
              <a:cs typeface="Monaco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FD3C2E8-A37C-7145-B493-764E217BF2C9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389109" y="2909772"/>
            <a:ext cx="5310233" cy="918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for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 k 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in </a:t>
            </a: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range(5, -20, -5)</a:t>
            </a:r>
            <a:r>
              <a:rPr lang="en-US" sz="2400" b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: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400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	print(k)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E03166-1AC3-2E45-BED4-45EC8823CD53}"/>
              </a:ext>
            </a:extLst>
          </p:cNvPr>
          <p:cNvSpPr>
            <a:spLocks noRot="1" noChangeArrowheads="1"/>
          </p:cNvSpPr>
          <p:nvPr/>
        </p:nvSpPr>
        <p:spPr bwMode="auto">
          <a:xfrm>
            <a:off x="6136801" y="2909772"/>
            <a:ext cx="1455013" cy="19127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b="1" i="1" dirty="0">
                <a:solidFill>
                  <a:srgbClr val="000000"/>
                </a:solidFill>
                <a:latin typeface="Courier" pitchFamily="2" charset="0"/>
                <a:cs typeface="Monaco" charset="0"/>
              </a:rPr>
              <a:t># output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5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0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-5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-10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r>
              <a:rPr lang="en-US" sz="2000" dirty="0">
                <a:solidFill>
                  <a:srgbClr val="696969"/>
                </a:solidFill>
                <a:latin typeface="Courier" pitchFamily="2" charset="0"/>
                <a:cs typeface="Monaco" charset="0"/>
              </a:rPr>
              <a:t>-15</a:t>
            </a:r>
          </a:p>
          <a:p>
            <a:pPr marL="389335" indent="-389335">
              <a:lnSpc>
                <a:spcPct val="80000"/>
              </a:lnSpc>
              <a:spcBef>
                <a:spcPct val="20000"/>
              </a:spcBef>
              <a:buClr>
                <a:schemeClr val="hlink"/>
              </a:buClr>
              <a:buSzPct val="120000"/>
            </a:pPr>
            <a:endParaRPr lang="en-US" sz="2000" dirty="0">
              <a:solidFill>
                <a:srgbClr val="696969"/>
              </a:solidFill>
              <a:latin typeface="Courier" pitchFamily="2" charset="0"/>
              <a:cs typeface="Monaco" charset="0"/>
            </a:endParaRP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C4B87F6E-720C-5D45-A784-B8B742B47D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37463" y="3828499"/>
            <a:ext cx="114818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Counting down!</a:t>
            </a:r>
          </a:p>
        </p:txBody>
      </p:sp>
      <p:sp>
        <p:nvSpPr>
          <p:cNvPr id="12" name="Line 12">
            <a:extLst>
              <a:ext uri="{FF2B5EF4-FFF2-40B4-BE49-F238E27FC236}">
                <a16:creationId xmlns:a16="http://schemas.microsoft.com/office/drawing/2014/main" id="{8842C9AD-4960-E14C-B1FA-53FBD426AD5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911556" y="3359505"/>
            <a:ext cx="928" cy="468994"/>
          </a:xfrm>
          <a:prstGeom prst="line">
            <a:avLst/>
          </a:prstGeom>
          <a:noFill/>
          <a:ln w="5080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  <p:sp>
        <p:nvSpPr>
          <p:cNvPr id="13" name="Text Box 8">
            <a:extLst>
              <a:ext uri="{FF2B5EF4-FFF2-40B4-BE49-F238E27FC236}">
                <a16:creationId xmlns:a16="http://schemas.microsoft.com/office/drawing/2014/main" id="{D1480897-591F-7442-83F7-020CEF50AF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6404" y="2060659"/>
            <a:ext cx="171052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2pPr>
            <a:lvl3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3pPr>
            <a:lvl4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4pPr>
            <a:lvl5pPr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Tahoma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 b="1" i="1" dirty="0">
                <a:solidFill>
                  <a:srgbClr val="00ADBC"/>
                </a:solidFill>
                <a:latin typeface="Calibri"/>
                <a:cs typeface="Calibri"/>
              </a:rPr>
              <a:t>Up through but </a:t>
            </a:r>
            <a:r>
              <a:rPr lang="en-US" sz="1800" b="1" i="1" u="sng" dirty="0">
                <a:solidFill>
                  <a:srgbClr val="00ADBC"/>
                </a:solidFill>
                <a:latin typeface="Calibri"/>
                <a:cs typeface="Calibri"/>
              </a:rPr>
              <a:t>not including</a:t>
            </a:r>
          </a:p>
        </p:txBody>
      </p:sp>
      <p:sp>
        <p:nvSpPr>
          <p:cNvPr id="15" name="Line 12">
            <a:extLst>
              <a:ext uri="{FF2B5EF4-FFF2-40B4-BE49-F238E27FC236}">
                <a16:creationId xmlns:a16="http://schemas.microsoft.com/office/drawing/2014/main" id="{CCF2F140-79BC-1444-94D5-9F63AEC941A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61665" y="1591665"/>
            <a:ext cx="928" cy="468994"/>
          </a:xfrm>
          <a:prstGeom prst="line">
            <a:avLst/>
          </a:prstGeom>
          <a:noFill/>
          <a:ln w="50800">
            <a:solidFill>
              <a:schemeClr val="accent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975">
              <a:solidFill>
                <a:srgbClr val="6969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86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7" grpId="0"/>
      <p:bldP spid="10" grpId="0"/>
      <p:bldP spid="11" grpId="0"/>
      <p:bldP spid="12" grpId="0" animBg="1"/>
      <p:bldP spid="13" grpId="0"/>
      <p:bldP spid="15" grpId="0" animBg="1"/>
    </p:bldLst>
  </p:timing>
</p:sld>
</file>

<file path=ppt/theme/theme1.xml><?xml version="1.0" encoding="utf-8"?>
<a:theme xmlns:a="http://schemas.openxmlformats.org/drawingml/2006/main" name="1_MSVID_TT_White-Teal_16x9_Jan-8-2013">
  <a:themeElements>
    <a:clrScheme name="Custom 12">
      <a:dk1>
        <a:srgbClr val="646E82"/>
      </a:dk1>
      <a:lt1>
        <a:srgbClr val="FFFFFF"/>
      </a:lt1>
      <a:dk2>
        <a:srgbClr val="232832"/>
      </a:dk2>
      <a:lt2>
        <a:srgbClr val="D7DCE6"/>
      </a:lt2>
      <a:accent1>
        <a:srgbClr val="00BEFF"/>
      </a:accent1>
      <a:accent2>
        <a:srgbClr val="646E82"/>
      </a:accent2>
      <a:accent3>
        <a:srgbClr val="232832"/>
      </a:accent3>
      <a:accent4>
        <a:srgbClr val="B4BEC8"/>
      </a:accent4>
      <a:accent5>
        <a:srgbClr val="D7BE00"/>
      </a:accent5>
      <a:accent6>
        <a:srgbClr val="D7DCE6"/>
      </a:accent6>
      <a:hlink>
        <a:srgbClr val="00BEFF"/>
      </a:hlink>
      <a:folHlink>
        <a:srgbClr val="00BEFF"/>
      </a:folHlink>
    </a:clrScheme>
    <a:fontScheme name="Custom 1">
      <a:majorFont>
        <a:latin typeface="Rail 400"/>
        <a:ea typeface=""/>
        <a:cs typeface=""/>
      </a:majorFont>
      <a:minorFont>
        <a:latin typeface="Rail 500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lverFox_Mentorship_Template" id="{726D2EC8-FE65-4BB6-9D87-EBBA7FA7A28A}" vid="{43A7A536-22B6-435A-A09C-B3CB1EAFEC96}"/>
    </a:ext>
  </a:extLst>
</a:theme>
</file>

<file path=ppt/theme/theme2.xml><?xml version="1.0" encoding="utf-8"?>
<a:theme xmlns:a="http://schemas.openxmlformats.org/drawingml/2006/main" name="2_MSVID_TT_White-Teal_16x9_Jan-8-2013">
  <a:themeElements>
    <a:clrScheme name="Custom 12">
      <a:dk1>
        <a:srgbClr val="646E82"/>
      </a:dk1>
      <a:lt1>
        <a:srgbClr val="FFFFFF"/>
      </a:lt1>
      <a:dk2>
        <a:srgbClr val="232832"/>
      </a:dk2>
      <a:lt2>
        <a:srgbClr val="D7DCE6"/>
      </a:lt2>
      <a:accent1>
        <a:srgbClr val="00BEFF"/>
      </a:accent1>
      <a:accent2>
        <a:srgbClr val="646E82"/>
      </a:accent2>
      <a:accent3>
        <a:srgbClr val="232832"/>
      </a:accent3>
      <a:accent4>
        <a:srgbClr val="B4BEC8"/>
      </a:accent4>
      <a:accent5>
        <a:srgbClr val="D7BE00"/>
      </a:accent5>
      <a:accent6>
        <a:srgbClr val="D7DCE6"/>
      </a:accent6>
      <a:hlink>
        <a:srgbClr val="00BEFF"/>
      </a:hlink>
      <a:folHlink>
        <a:srgbClr val="00BEFF"/>
      </a:folHlink>
    </a:clrScheme>
    <a:fontScheme name="Custom 1">
      <a:majorFont>
        <a:latin typeface="Rail 400"/>
        <a:ea typeface=""/>
        <a:cs typeface=""/>
      </a:majorFont>
      <a:minorFont>
        <a:latin typeface="Rail 500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lverFox_Mentorship_Template" id="{726D2EC8-FE65-4BB6-9D87-EBBA7FA7A28A}" vid="{43A7A536-22B6-435A-A09C-B3CB1EAFEC96}"/>
    </a:ext>
  </a:extLst>
</a:theme>
</file>

<file path=ppt/theme/theme3.xml><?xml version="1.0" encoding="utf-8"?>
<a:theme xmlns:a="http://schemas.openxmlformats.org/drawingml/2006/main" name="3_MSVID_TT_White-Teal_16x9_Jan-8-2013">
  <a:themeElements>
    <a:clrScheme name="Custom 12">
      <a:dk1>
        <a:srgbClr val="646E82"/>
      </a:dk1>
      <a:lt1>
        <a:srgbClr val="FFFFFF"/>
      </a:lt1>
      <a:dk2>
        <a:srgbClr val="232832"/>
      </a:dk2>
      <a:lt2>
        <a:srgbClr val="D7DCE6"/>
      </a:lt2>
      <a:accent1>
        <a:srgbClr val="00BEFF"/>
      </a:accent1>
      <a:accent2>
        <a:srgbClr val="646E82"/>
      </a:accent2>
      <a:accent3>
        <a:srgbClr val="232832"/>
      </a:accent3>
      <a:accent4>
        <a:srgbClr val="B4BEC8"/>
      </a:accent4>
      <a:accent5>
        <a:srgbClr val="D7BE00"/>
      </a:accent5>
      <a:accent6>
        <a:srgbClr val="D7DCE6"/>
      </a:accent6>
      <a:hlink>
        <a:srgbClr val="00BEFF"/>
      </a:hlink>
      <a:folHlink>
        <a:srgbClr val="00BEFF"/>
      </a:folHlink>
    </a:clrScheme>
    <a:fontScheme name="Custom 1">
      <a:majorFont>
        <a:latin typeface="Rail 400"/>
        <a:ea typeface=""/>
        <a:cs typeface=""/>
      </a:majorFont>
      <a:minorFont>
        <a:latin typeface="Rail 500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ilverFox_Mentorship_Template" id="{726D2EC8-FE65-4BB6-9D87-EBBA7FA7A28A}" vid="{43A7A536-22B6-435A-A09C-B3CB1EAFEC96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33111</TotalTime>
  <Words>1108</Words>
  <Application>Microsoft Macintosh PowerPoint</Application>
  <PresentationFormat>On-screen Show (16:9)</PresentationFormat>
  <Paragraphs>179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ＭＳ Ｐゴシック</vt:lpstr>
      <vt:lpstr>Arial</vt:lpstr>
      <vt:lpstr>Avenir Roman</vt:lpstr>
      <vt:lpstr>Calibri</vt:lpstr>
      <vt:lpstr>Courier</vt:lpstr>
      <vt:lpstr>Courier New</vt:lpstr>
      <vt:lpstr>Monaco</vt:lpstr>
      <vt:lpstr>Rail 500</vt:lpstr>
      <vt:lpstr>Segoe UI</vt:lpstr>
      <vt:lpstr>Tahoma</vt:lpstr>
      <vt:lpstr>Times</vt:lpstr>
      <vt:lpstr>Wingdings</vt:lpstr>
      <vt:lpstr>1_MSVID_TT_White-Teal_16x9_Jan-8-2013</vt:lpstr>
      <vt:lpstr>2_MSVID_TT_White-Teal_16x9_Jan-8-2013</vt:lpstr>
      <vt:lpstr>3_MSVID_TT_White-Teal_16x9_Jan-8-2013</vt:lpstr>
      <vt:lpstr>For Loops</vt:lpstr>
      <vt:lpstr>PowerPoint Presentation</vt:lpstr>
      <vt:lpstr>Why Loops? Less is more!</vt:lpstr>
      <vt:lpstr>Example: Print 1-10</vt:lpstr>
      <vt:lpstr>For Loop Template</vt:lpstr>
      <vt:lpstr>Example: String For Loop</vt:lpstr>
      <vt:lpstr>Example: Range For Loop</vt:lpstr>
      <vt:lpstr>Range Explained</vt:lpstr>
      <vt:lpstr>What will this code output?</vt:lpstr>
      <vt:lpstr>What will this code output?</vt:lpstr>
      <vt:lpstr>Let’s try it!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 LaMance</dc:creator>
  <cp:lastModifiedBy>Microsoft Office User</cp:lastModifiedBy>
  <cp:revision>470</cp:revision>
  <cp:lastPrinted>2016-07-19T17:37:10Z</cp:lastPrinted>
  <dcterms:created xsi:type="dcterms:W3CDTF">2014-08-04T22:26:06Z</dcterms:created>
  <dcterms:modified xsi:type="dcterms:W3CDTF">2020-08-03T22:35:42Z</dcterms:modified>
</cp:coreProperties>
</file>